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132f7be11247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18349b012e4b17"/>
  </p:sldMasterIdLst>
  <p:sldIdLst>
    <p:sldId xmlns:r="http://schemas.openxmlformats.org/officeDocument/2006/relationships" id="256" r:id="R4907709a68b3429d"/>
    <p:sldId xmlns:r="http://schemas.openxmlformats.org/officeDocument/2006/relationships" id="257" r:id="R202d2baa30504370"/>
    <p:sldId xmlns:r="http://schemas.openxmlformats.org/officeDocument/2006/relationships" id="258" r:id="R21f3fdf802d44969"/>
    <p:sldId xmlns:r="http://schemas.openxmlformats.org/officeDocument/2006/relationships" id="259" r:id="R77bed2ecc64f451c"/>
    <p:sldId xmlns:r="http://schemas.openxmlformats.org/officeDocument/2006/relationships" id="260" r:id="R1d9ecfaf8d4e4985"/>
    <p:sldId xmlns:r="http://schemas.openxmlformats.org/officeDocument/2006/relationships" id="261" r:id="R036772a9d0ab43ad"/>
    <p:sldId xmlns:r="http://schemas.openxmlformats.org/officeDocument/2006/relationships" id="262" r:id="R66de3327cd3e41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18349b012e4b17" /><Relationship Type="http://schemas.openxmlformats.org/officeDocument/2006/relationships/slide" Target="/ppt/slides/slide1.xml" Id="R4907709a68b3429d" /><Relationship Type="http://schemas.openxmlformats.org/officeDocument/2006/relationships/slide" Target="/ppt/slides/slide2.xml" Id="R202d2baa30504370" /><Relationship Type="http://schemas.openxmlformats.org/officeDocument/2006/relationships/slide" Target="/ppt/slides/slide3.xml" Id="R21f3fdf802d44969" /><Relationship Type="http://schemas.openxmlformats.org/officeDocument/2006/relationships/slide" Target="/ppt/slides/slide4.xml" Id="R77bed2ecc64f451c" /><Relationship Type="http://schemas.openxmlformats.org/officeDocument/2006/relationships/slide" Target="/ppt/slides/slide5.xml" Id="R1d9ecfaf8d4e4985" /><Relationship Type="http://schemas.openxmlformats.org/officeDocument/2006/relationships/slide" Target="/ppt/slides/slide6.xml" Id="R036772a9d0ab43ad" /><Relationship Type="http://schemas.openxmlformats.org/officeDocument/2006/relationships/slide" Target="/ppt/slides/slide7.xml" Id="R66de3327cd3e41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17ed43c0b42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742cfa6d74f9c" /><Relationship Type="http://schemas.openxmlformats.org/officeDocument/2006/relationships/theme" Target="/ppt/slideMasters/theme/theme1.xml" Id="R779b066c76254d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7742cfa6d74f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4d2edcd8f46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f98899de144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7ca619e4b41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8820846ad48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74520a7ee48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7a3e5b2b947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54b55b87146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TOOGOOD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TOOGOOD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2 809 118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2 972 778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BRAATEN MARI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 Braaten, Kolderups vei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mari.braaten@gmail.no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989 227 025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