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cdfc1243c24e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8981ad0fa24e4d"/>
  </p:sldMasterIdLst>
  <p:sldIdLst>
    <p:sldId xmlns:r="http://schemas.openxmlformats.org/officeDocument/2006/relationships" id="256" r:id="Rf0b8c0cad18941b3"/>
    <p:sldId xmlns:r="http://schemas.openxmlformats.org/officeDocument/2006/relationships" id="257" r:id="Rf76524f445054428"/>
    <p:sldId xmlns:r="http://schemas.openxmlformats.org/officeDocument/2006/relationships" id="258" r:id="R9ff6ee7ab2d84a93"/>
    <p:sldId xmlns:r="http://schemas.openxmlformats.org/officeDocument/2006/relationships" id="259" r:id="R4047fd2cb5364385"/>
    <p:sldId xmlns:r="http://schemas.openxmlformats.org/officeDocument/2006/relationships" id="260" r:id="Rc52809be904c4097"/>
    <p:sldId xmlns:r="http://schemas.openxmlformats.org/officeDocument/2006/relationships" id="261" r:id="Rb501e15956d546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8981ad0fa24e4d" /><Relationship Type="http://schemas.openxmlformats.org/officeDocument/2006/relationships/slide" Target="/ppt/slides/slide1.xml" Id="Rf0b8c0cad18941b3" /><Relationship Type="http://schemas.openxmlformats.org/officeDocument/2006/relationships/slide" Target="/ppt/slides/slide2.xml" Id="Rf76524f445054428" /><Relationship Type="http://schemas.openxmlformats.org/officeDocument/2006/relationships/slide" Target="/ppt/slides/slide3.xml" Id="R9ff6ee7ab2d84a93" /><Relationship Type="http://schemas.openxmlformats.org/officeDocument/2006/relationships/slide" Target="/ppt/slides/slide4.xml" Id="R4047fd2cb5364385" /><Relationship Type="http://schemas.openxmlformats.org/officeDocument/2006/relationships/slide" Target="/ppt/slides/slide5.xml" Id="Rc52809be904c4097" /><Relationship Type="http://schemas.openxmlformats.org/officeDocument/2006/relationships/slide" Target="/ppt/slides/slide6.xml" Id="Rb501e15956d546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b6cbe2315b42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3e06d5cf746d6" /><Relationship Type="http://schemas.openxmlformats.org/officeDocument/2006/relationships/theme" Target="/ppt/slideMasters/theme/theme1.xml" Id="Rbd89ea31b1604e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33e06d5cf746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817c1cb2141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e152c8d4b49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6d29d834c45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aa8309e024e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4698ddc764c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1a69f49ee4b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TOOGOOD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TOOGOOD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TOOGOOD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TOOGOOD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TOOGOOD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TOOGOOD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 Braaten, Kolderups vei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mari.braaten@gmail.no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989 227 025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TOOGOOD AS</a:t>
            </a:r>
          </a:p>
        </p:txBody>
      </p:sp>
    </p:spTree>
  </p:cSld>
  <p:clrMapOvr>
    <a:masterClrMapping xmlns:a="http://schemas.openxmlformats.org/drawingml/2006/main"/>
  </p:clrMapOvr>
</p:sld>
</file>