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254a3c084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0cd2dfc6a45df"/>
  </p:sldMasterIdLst>
  <p:sldIdLst>
    <p:sldId xmlns:r="http://schemas.openxmlformats.org/officeDocument/2006/relationships" id="256" r:id="R48c3393bf07f4e18"/>
    <p:sldId xmlns:r="http://schemas.openxmlformats.org/officeDocument/2006/relationships" id="257" r:id="Re81c16a5dd364fcd"/>
    <p:sldId xmlns:r="http://schemas.openxmlformats.org/officeDocument/2006/relationships" id="258" r:id="R82c452ca176747ab"/>
    <p:sldId xmlns:r="http://schemas.openxmlformats.org/officeDocument/2006/relationships" id="259" r:id="R23931875cf584f1a"/>
    <p:sldId xmlns:r="http://schemas.openxmlformats.org/officeDocument/2006/relationships" id="260" r:id="Rb0e62cf92f6c4c6d"/>
    <p:sldId xmlns:r="http://schemas.openxmlformats.org/officeDocument/2006/relationships" id="261" r:id="R0aeaea03c5684929"/>
    <p:sldId xmlns:r="http://schemas.openxmlformats.org/officeDocument/2006/relationships" id="262" r:id="R41caa3d5baa3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0cd2dfc6a45df" /><Relationship Type="http://schemas.openxmlformats.org/officeDocument/2006/relationships/slide" Target="/ppt/slides/slide1.xml" Id="R48c3393bf07f4e18" /><Relationship Type="http://schemas.openxmlformats.org/officeDocument/2006/relationships/slide" Target="/ppt/slides/slide2.xml" Id="Re81c16a5dd364fcd" /><Relationship Type="http://schemas.openxmlformats.org/officeDocument/2006/relationships/slide" Target="/ppt/slides/slide3.xml" Id="R82c452ca176747ab" /><Relationship Type="http://schemas.openxmlformats.org/officeDocument/2006/relationships/slide" Target="/ppt/slides/slide4.xml" Id="R23931875cf584f1a" /><Relationship Type="http://schemas.openxmlformats.org/officeDocument/2006/relationships/slide" Target="/ppt/slides/slide5.xml" Id="Rb0e62cf92f6c4c6d" /><Relationship Type="http://schemas.openxmlformats.org/officeDocument/2006/relationships/slide" Target="/ppt/slides/slide6.xml" Id="R0aeaea03c5684929" /><Relationship Type="http://schemas.openxmlformats.org/officeDocument/2006/relationships/slide" Target="/ppt/slides/slide7.xml" Id="R41caa3d5baa3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941c854cd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e42c3ff848ce" /><Relationship Type="http://schemas.openxmlformats.org/officeDocument/2006/relationships/theme" Target="/ppt/slideMasters/theme/theme1.xml" Id="R9964f6f89d52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be42c3ff8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a613c5a58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f34fa579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fc1b639f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6003e5122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2b20edf1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bada9423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ad0a4348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LP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27 885 559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PAUL  –  90,6 %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LENE-ELISABETH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Paul Drageset, Solstrandvegen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