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4749b3b51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38009fc244784"/>
  </p:sldMasterIdLst>
  <p:sldIdLst>
    <p:sldId xmlns:r="http://schemas.openxmlformats.org/officeDocument/2006/relationships" id="256" r:id="Rcd5cb621643e476c"/>
    <p:sldId xmlns:r="http://schemas.openxmlformats.org/officeDocument/2006/relationships" id="257" r:id="R177f2fc1c24b42e5"/>
    <p:sldId xmlns:r="http://schemas.openxmlformats.org/officeDocument/2006/relationships" id="258" r:id="R9466b33c756f4180"/>
    <p:sldId xmlns:r="http://schemas.openxmlformats.org/officeDocument/2006/relationships" id="259" r:id="R185ab528973340d8"/>
    <p:sldId xmlns:r="http://schemas.openxmlformats.org/officeDocument/2006/relationships" id="260" r:id="R6f952fafa5564ee1"/>
    <p:sldId xmlns:r="http://schemas.openxmlformats.org/officeDocument/2006/relationships" id="261" r:id="R7d68b12a8f2140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38009fc244784" /><Relationship Type="http://schemas.openxmlformats.org/officeDocument/2006/relationships/slide" Target="/ppt/slides/slide1.xml" Id="Rcd5cb621643e476c" /><Relationship Type="http://schemas.openxmlformats.org/officeDocument/2006/relationships/slide" Target="/ppt/slides/slide2.xml" Id="R177f2fc1c24b42e5" /><Relationship Type="http://schemas.openxmlformats.org/officeDocument/2006/relationships/slide" Target="/ppt/slides/slide3.xml" Id="R9466b33c756f4180" /><Relationship Type="http://schemas.openxmlformats.org/officeDocument/2006/relationships/slide" Target="/ppt/slides/slide4.xml" Id="R185ab528973340d8" /><Relationship Type="http://schemas.openxmlformats.org/officeDocument/2006/relationships/slide" Target="/ppt/slides/slide5.xml" Id="R6f952fafa5564ee1" /><Relationship Type="http://schemas.openxmlformats.org/officeDocument/2006/relationships/slide" Target="/ppt/slides/slide6.xml" Id="R7d68b12a8f2140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0d8ee06f6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6562eaa3489d" /><Relationship Type="http://schemas.openxmlformats.org/officeDocument/2006/relationships/theme" Target="/ppt/slideMasters/theme/theme1.xml" Id="Rb1801586e3c2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c6562eaa3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718cbd3c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24174b00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4e92fb13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c5070b84e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e963dd06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d332e1e3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Paul Drageset, Solstrandvegen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LP HOLDING AS</a:t>
            </a:r>
          </a:p>
        </p:txBody>
      </p:sp>
    </p:spTree>
  </p:cSld>
  <p:clrMapOvr>
    <a:masterClrMapping xmlns:a="http://schemas.openxmlformats.org/drawingml/2006/main"/>
  </p:clrMapOvr>
</p:sld>
</file>