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4f2319ba3847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0925f65e145bc"/>
  </p:sldMasterIdLst>
  <p:sldIdLst>
    <p:sldId xmlns:r="http://schemas.openxmlformats.org/officeDocument/2006/relationships" id="256" r:id="Rb18f5d9eafec4458"/>
    <p:sldId xmlns:r="http://schemas.openxmlformats.org/officeDocument/2006/relationships" id="257" r:id="R1100f54c478f463b"/>
    <p:sldId xmlns:r="http://schemas.openxmlformats.org/officeDocument/2006/relationships" id="258" r:id="R03e398e1c2644a07"/>
    <p:sldId xmlns:r="http://schemas.openxmlformats.org/officeDocument/2006/relationships" id="259" r:id="Re45444dbb75d4d83"/>
    <p:sldId xmlns:r="http://schemas.openxmlformats.org/officeDocument/2006/relationships" id="260" r:id="Ra65dc626d6b342b5"/>
    <p:sldId xmlns:r="http://schemas.openxmlformats.org/officeDocument/2006/relationships" id="261" r:id="R47fa604905894265"/>
    <p:sldId xmlns:r="http://schemas.openxmlformats.org/officeDocument/2006/relationships" id="262" r:id="R2dfe21420fa546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0925f65e145bc" /><Relationship Type="http://schemas.openxmlformats.org/officeDocument/2006/relationships/slide" Target="/ppt/slides/slide1.xml" Id="Rb18f5d9eafec4458" /><Relationship Type="http://schemas.openxmlformats.org/officeDocument/2006/relationships/slide" Target="/ppt/slides/slide2.xml" Id="R1100f54c478f463b" /><Relationship Type="http://schemas.openxmlformats.org/officeDocument/2006/relationships/slide" Target="/ppt/slides/slide3.xml" Id="R03e398e1c2644a07" /><Relationship Type="http://schemas.openxmlformats.org/officeDocument/2006/relationships/slide" Target="/ppt/slides/slide4.xml" Id="Re45444dbb75d4d83" /><Relationship Type="http://schemas.openxmlformats.org/officeDocument/2006/relationships/slide" Target="/ppt/slides/slide5.xml" Id="Ra65dc626d6b342b5" /><Relationship Type="http://schemas.openxmlformats.org/officeDocument/2006/relationships/slide" Target="/ppt/slides/slide6.xml" Id="R47fa604905894265" /><Relationship Type="http://schemas.openxmlformats.org/officeDocument/2006/relationships/slide" Target="/ppt/slides/slide7.xml" Id="R2dfe21420fa546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f305cdff0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d2804959a4a42" /><Relationship Type="http://schemas.openxmlformats.org/officeDocument/2006/relationships/theme" Target="/ppt/slideMasters/theme/theme1.xml" Id="Raad5c52dc7ba43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ed2804959a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3905582d142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f0e7a40824f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176b38c44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20dd5754b48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270a3bf304f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ab233c90346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7943f674f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GREBSTAD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GREBSTAD HOLDING AS ble etablert [år] og holder til i Lauvstad.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−9 019 666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1 114 830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ELISABET EGGESBØ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PAUL GREBSTAD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Grebstad, Dalsfjordvegen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6133 Lauvstad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ida.eggesbo@gmail.com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989 226 002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