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c30430d2c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7e8a8bad54614"/>
  </p:sldMasterIdLst>
  <p:sldIdLst>
    <p:sldId xmlns:r="http://schemas.openxmlformats.org/officeDocument/2006/relationships" id="256" r:id="R92ea8c1731ec47da"/>
    <p:sldId xmlns:r="http://schemas.openxmlformats.org/officeDocument/2006/relationships" id="257" r:id="R16da354d97824f35"/>
    <p:sldId xmlns:r="http://schemas.openxmlformats.org/officeDocument/2006/relationships" id="258" r:id="R93f75c8a68414d61"/>
    <p:sldId xmlns:r="http://schemas.openxmlformats.org/officeDocument/2006/relationships" id="259" r:id="Ra05913524c3b487e"/>
    <p:sldId xmlns:r="http://schemas.openxmlformats.org/officeDocument/2006/relationships" id="260" r:id="Rd649f9d1a4a4488a"/>
    <p:sldId xmlns:r="http://schemas.openxmlformats.org/officeDocument/2006/relationships" id="261" r:id="R19a2974c54b54ff8"/>
    <p:sldId xmlns:r="http://schemas.openxmlformats.org/officeDocument/2006/relationships" id="262" r:id="R435f2876ddc7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7e8a8bad54614" /><Relationship Type="http://schemas.openxmlformats.org/officeDocument/2006/relationships/slide" Target="/ppt/slides/slide1.xml" Id="R92ea8c1731ec47da" /><Relationship Type="http://schemas.openxmlformats.org/officeDocument/2006/relationships/slide" Target="/ppt/slides/slide2.xml" Id="R16da354d97824f35" /><Relationship Type="http://schemas.openxmlformats.org/officeDocument/2006/relationships/slide" Target="/ppt/slides/slide3.xml" Id="R93f75c8a68414d61" /><Relationship Type="http://schemas.openxmlformats.org/officeDocument/2006/relationships/slide" Target="/ppt/slides/slide4.xml" Id="Ra05913524c3b487e" /><Relationship Type="http://schemas.openxmlformats.org/officeDocument/2006/relationships/slide" Target="/ppt/slides/slide5.xml" Id="Rd649f9d1a4a4488a" /><Relationship Type="http://schemas.openxmlformats.org/officeDocument/2006/relationships/slide" Target="/ppt/slides/slide6.xml" Id="R19a2974c54b54ff8" /><Relationship Type="http://schemas.openxmlformats.org/officeDocument/2006/relationships/slide" Target="/ppt/slides/slide7.xml" Id="R435f2876ddc7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ef519f340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7b5c040f4c44" /><Relationship Type="http://schemas.openxmlformats.org/officeDocument/2006/relationships/theme" Target="/ppt/slideMasters/theme/theme1.xml" Id="R823d92c5691a4a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97b5c040f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2b5d7a6ee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85bf5af5b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df92f1b68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4f8d50f83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cf508370c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5fd0424c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1471bed7d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