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4d0b961dc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3f0cafe274bf9"/>
  </p:sldMasterIdLst>
  <p:sldIdLst>
    <p:sldId xmlns:r="http://schemas.openxmlformats.org/officeDocument/2006/relationships" id="256" r:id="R18bf484892df4c42"/>
    <p:sldId xmlns:r="http://schemas.openxmlformats.org/officeDocument/2006/relationships" id="257" r:id="Rbf6478a56d6445a8"/>
    <p:sldId xmlns:r="http://schemas.openxmlformats.org/officeDocument/2006/relationships" id="258" r:id="R21ecde4370054f40"/>
    <p:sldId xmlns:r="http://schemas.openxmlformats.org/officeDocument/2006/relationships" id="259" r:id="R2a21017176eb47af"/>
    <p:sldId xmlns:r="http://schemas.openxmlformats.org/officeDocument/2006/relationships" id="260" r:id="R67f64fe967004070"/>
    <p:sldId xmlns:r="http://schemas.openxmlformats.org/officeDocument/2006/relationships" id="261" r:id="R611009b0c5524c32"/>
    <p:sldId xmlns:r="http://schemas.openxmlformats.org/officeDocument/2006/relationships" id="262" r:id="Racb547a4cdd4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3f0cafe274bf9" /><Relationship Type="http://schemas.openxmlformats.org/officeDocument/2006/relationships/slide" Target="/ppt/slides/slide1.xml" Id="R18bf484892df4c42" /><Relationship Type="http://schemas.openxmlformats.org/officeDocument/2006/relationships/slide" Target="/ppt/slides/slide2.xml" Id="Rbf6478a56d6445a8" /><Relationship Type="http://schemas.openxmlformats.org/officeDocument/2006/relationships/slide" Target="/ppt/slides/slide3.xml" Id="R21ecde4370054f40" /><Relationship Type="http://schemas.openxmlformats.org/officeDocument/2006/relationships/slide" Target="/ppt/slides/slide4.xml" Id="R2a21017176eb47af" /><Relationship Type="http://schemas.openxmlformats.org/officeDocument/2006/relationships/slide" Target="/ppt/slides/slide5.xml" Id="R67f64fe967004070" /><Relationship Type="http://schemas.openxmlformats.org/officeDocument/2006/relationships/slide" Target="/ppt/slides/slide6.xml" Id="R611009b0c5524c32" /><Relationship Type="http://schemas.openxmlformats.org/officeDocument/2006/relationships/slide" Target="/ppt/slides/slide7.xml" Id="Racb547a4cdd4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8ba324c7e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0be91dd14281" /><Relationship Type="http://schemas.openxmlformats.org/officeDocument/2006/relationships/theme" Target="/ppt/slideMasters/theme/theme1.xml" Id="Rd0a31e8640b6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b0be91dd1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651c3bc0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317df44b7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5d7e3489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8b5cc5c9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cf8cb76e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6a8a48b3e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51af1303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VITABONA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VITABONA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ANNE-SOFIE HØYDALSVIK HATLEN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ELIAS HØYDALSVIK JØRSTAD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HØYDALSVIK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HØYDALSVIK JØRSTAD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ANDERS JØRSTAD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Caprinos vei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VITABONA AS</a:t>
            </a:r>
          </a:p>
        </p:txBody>
      </p:sp>
    </p:spTree>
  </p:cSld>
  <p:clrMapOvr>
    <a:masterClrMapping xmlns:a="http://schemas.openxmlformats.org/drawingml/2006/main"/>
  </p:clrMapOvr>
</p:sld>
</file>