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e0278dc66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d25f74cbb4139"/>
  </p:sldMasterIdLst>
  <p:sldIdLst>
    <p:sldId xmlns:r="http://schemas.openxmlformats.org/officeDocument/2006/relationships" id="256" r:id="Rfaece368bed94a98"/>
    <p:sldId xmlns:r="http://schemas.openxmlformats.org/officeDocument/2006/relationships" id="257" r:id="R74893548d04a4e7d"/>
    <p:sldId xmlns:r="http://schemas.openxmlformats.org/officeDocument/2006/relationships" id="258" r:id="R075f5438e89d4a81"/>
    <p:sldId xmlns:r="http://schemas.openxmlformats.org/officeDocument/2006/relationships" id="259" r:id="Ra99af89fd4c3472f"/>
    <p:sldId xmlns:r="http://schemas.openxmlformats.org/officeDocument/2006/relationships" id="260" r:id="R103b905374964bc9"/>
    <p:sldId xmlns:r="http://schemas.openxmlformats.org/officeDocument/2006/relationships" id="261" r:id="R9a383f0a3b124607"/>
    <p:sldId xmlns:r="http://schemas.openxmlformats.org/officeDocument/2006/relationships" id="262" r:id="R6f3607ff5bc3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d25f74cbb4139" /><Relationship Type="http://schemas.openxmlformats.org/officeDocument/2006/relationships/slide" Target="/ppt/slides/slide1.xml" Id="Rfaece368bed94a98" /><Relationship Type="http://schemas.openxmlformats.org/officeDocument/2006/relationships/slide" Target="/ppt/slides/slide2.xml" Id="R74893548d04a4e7d" /><Relationship Type="http://schemas.openxmlformats.org/officeDocument/2006/relationships/slide" Target="/ppt/slides/slide3.xml" Id="R075f5438e89d4a81" /><Relationship Type="http://schemas.openxmlformats.org/officeDocument/2006/relationships/slide" Target="/ppt/slides/slide4.xml" Id="Ra99af89fd4c3472f" /><Relationship Type="http://schemas.openxmlformats.org/officeDocument/2006/relationships/slide" Target="/ppt/slides/slide5.xml" Id="R103b905374964bc9" /><Relationship Type="http://schemas.openxmlformats.org/officeDocument/2006/relationships/slide" Target="/ppt/slides/slide6.xml" Id="R9a383f0a3b124607" /><Relationship Type="http://schemas.openxmlformats.org/officeDocument/2006/relationships/slide" Target="/ppt/slides/slide7.xml" Id="R6f3607ff5bc3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a00099a04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ca08027448aa" /><Relationship Type="http://schemas.openxmlformats.org/officeDocument/2006/relationships/theme" Target="/ppt/slideMasters/theme/theme1.xml" Id="R6600f646d507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6ca080274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59447c0ec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7b0dc9ce2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1cf578055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d487af0f2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6785514f2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312312d947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13cf493df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WINDSVOLL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