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419fa452b74e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c501ad3784dc0"/>
  </p:sldMasterIdLst>
  <p:sldIdLst>
    <p:sldId xmlns:r="http://schemas.openxmlformats.org/officeDocument/2006/relationships" id="256" r:id="R26f84fe338624531"/>
    <p:sldId xmlns:r="http://schemas.openxmlformats.org/officeDocument/2006/relationships" id="257" r:id="Rc402cc92dce4479f"/>
    <p:sldId xmlns:r="http://schemas.openxmlformats.org/officeDocument/2006/relationships" id="258" r:id="R0fc69c99da074086"/>
    <p:sldId xmlns:r="http://schemas.openxmlformats.org/officeDocument/2006/relationships" id="259" r:id="Rfdca666c584a4af2"/>
    <p:sldId xmlns:r="http://schemas.openxmlformats.org/officeDocument/2006/relationships" id="260" r:id="Re3f94fc38f8f44a8"/>
    <p:sldId xmlns:r="http://schemas.openxmlformats.org/officeDocument/2006/relationships" id="261" r:id="Rfac9b83406e644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c501ad3784dc0" /><Relationship Type="http://schemas.openxmlformats.org/officeDocument/2006/relationships/slide" Target="/ppt/slides/slide1.xml" Id="R26f84fe338624531" /><Relationship Type="http://schemas.openxmlformats.org/officeDocument/2006/relationships/slide" Target="/ppt/slides/slide2.xml" Id="Rc402cc92dce4479f" /><Relationship Type="http://schemas.openxmlformats.org/officeDocument/2006/relationships/slide" Target="/ppt/slides/slide3.xml" Id="R0fc69c99da074086" /><Relationship Type="http://schemas.openxmlformats.org/officeDocument/2006/relationships/slide" Target="/ppt/slides/slide4.xml" Id="Rfdca666c584a4af2" /><Relationship Type="http://schemas.openxmlformats.org/officeDocument/2006/relationships/slide" Target="/ppt/slides/slide5.xml" Id="Re3f94fc38f8f44a8" /><Relationship Type="http://schemas.openxmlformats.org/officeDocument/2006/relationships/slide" Target="/ppt/slides/slide6.xml" Id="Rfac9b83406e644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d2c3689ab42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c2040f6384fcc" /><Relationship Type="http://schemas.openxmlformats.org/officeDocument/2006/relationships/theme" Target="/ppt/slideMasters/theme/theme1.xml" Id="Ra061e9fc8b4749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7c2040f6384f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3e83f857f42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eb48e6c4c4a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360f30a3a40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23217c4ba41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042d7fcaf41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e14f433614d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3681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 HOLDING AS</a:t>
            </a:r>
          </a:p>
        </p:txBody>
      </p:sp>
    </p:spTree>
  </p:cSld>
  <p:clrMapOvr>
    <a:masterClrMapping xmlns:a="http://schemas.openxmlformats.org/drawingml/2006/main"/>
  </p:clrMapOvr>
</p:sld>
</file>