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dcb93b237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2488f8ed34ef5"/>
  </p:sldMasterIdLst>
  <p:sldIdLst>
    <p:sldId xmlns:r="http://schemas.openxmlformats.org/officeDocument/2006/relationships" id="256" r:id="R119b1fbbc7e74dcd"/>
    <p:sldId xmlns:r="http://schemas.openxmlformats.org/officeDocument/2006/relationships" id="257" r:id="Rc3b689168d63418e"/>
    <p:sldId xmlns:r="http://schemas.openxmlformats.org/officeDocument/2006/relationships" id="258" r:id="R108bf8968be7435a"/>
    <p:sldId xmlns:r="http://schemas.openxmlformats.org/officeDocument/2006/relationships" id="259" r:id="R1689bb668be04067"/>
    <p:sldId xmlns:r="http://schemas.openxmlformats.org/officeDocument/2006/relationships" id="260" r:id="Rd427cd56ec8046d7"/>
    <p:sldId xmlns:r="http://schemas.openxmlformats.org/officeDocument/2006/relationships" id="261" r:id="Rd5a18276c0184fae"/>
    <p:sldId xmlns:r="http://schemas.openxmlformats.org/officeDocument/2006/relationships" id="262" r:id="R31a7d1e24b2d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2488f8ed34ef5" /><Relationship Type="http://schemas.openxmlformats.org/officeDocument/2006/relationships/slide" Target="/ppt/slides/slide1.xml" Id="R119b1fbbc7e74dcd" /><Relationship Type="http://schemas.openxmlformats.org/officeDocument/2006/relationships/slide" Target="/ppt/slides/slide2.xml" Id="Rc3b689168d63418e" /><Relationship Type="http://schemas.openxmlformats.org/officeDocument/2006/relationships/slide" Target="/ppt/slides/slide3.xml" Id="R108bf8968be7435a" /><Relationship Type="http://schemas.openxmlformats.org/officeDocument/2006/relationships/slide" Target="/ppt/slides/slide4.xml" Id="R1689bb668be04067" /><Relationship Type="http://schemas.openxmlformats.org/officeDocument/2006/relationships/slide" Target="/ppt/slides/slide5.xml" Id="Rd427cd56ec8046d7" /><Relationship Type="http://schemas.openxmlformats.org/officeDocument/2006/relationships/slide" Target="/ppt/slides/slide6.xml" Id="Rd5a18276c0184fae" /><Relationship Type="http://schemas.openxmlformats.org/officeDocument/2006/relationships/slide" Target="/ppt/slides/slide7.xml" Id="R31a7d1e24b2d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49de276bb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347da22e44a46" /><Relationship Type="http://schemas.openxmlformats.org/officeDocument/2006/relationships/theme" Target="/ppt/slideMasters/theme/theme1.xml" Id="Rc5ebed2d0815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347da22e4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11ce716b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c39877b7f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5ef64f32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6d990a45a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159dbce5d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081e7e45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d00779f04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VINSVÅL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hermann.windsvoll@online.no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