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b89f7a5b1b46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b33d5e523349a9"/>
  </p:sldMasterIdLst>
  <p:sldIdLst>
    <p:sldId xmlns:r="http://schemas.openxmlformats.org/officeDocument/2006/relationships" id="256" r:id="Rac27bbea53c94932"/>
    <p:sldId xmlns:r="http://schemas.openxmlformats.org/officeDocument/2006/relationships" id="257" r:id="R20a870ea91a743e6"/>
    <p:sldId xmlns:r="http://schemas.openxmlformats.org/officeDocument/2006/relationships" id="258" r:id="R5200c122f10c4738"/>
    <p:sldId xmlns:r="http://schemas.openxmlformats.org/officeDocument/2006/relationships" id="259" r:id="R05b22a665ddd4943"/>
    <p:sldId xmlns:r="http://schemas.openxmlformats.org/officeDocument/2006/relationships" id="260" r:id="R2f80d4bc331c46bd"/>
    <p:sldId xmlns:r="http://schemas.openxmlformats.org/officeDocument/2006/relationships" id="261" r:id="Rbd679d352cf747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33d5e523349a9" /><Relationship Type="http://schemas.openxmlformats.org/officeDocument/2006/relationships/slide" Target="/ppt/slides/slide1.xml" Id="Rac27bbea53c94932" /><Relationship Type="http://schemas.openxmlformats.org/officeDocument/2006/relationships/slide" Target="/ppt/slides/slide2.xml" Id="R20a870ea91a743e6" /><Relationship Type="http://schemas.openxmlformats.org/officeDocument/2006/relationships/slide" Target="/ppt/slides/slide3.xml" Id="R5200c122f10c4738" /><Relationship Type="http://schemas.openxmlformats.org/officeDocument/2006/relationships/slide" Target="/ppt/slides/slide4.xml" Id="R05b22a665ddd4943" /><Relationship Type="http://schemas.openxmlformats.org/officeDocument/2006/relationships/slide" Target="/ppt/slides/slide5.xml" Id="R2f80d4bc331c46bd" /><Relationship Type="http://schemas.openxmlformats.org/officeDocument/2006/relationships/slide" Target="/ppt/slides/slide6.xml" Id="Rbd679d352cf747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4c845f33b946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695f9579b4297" /><Relationship Type="http://schemas.openxmlformats.org/officeDocument/2006/relationships/theme" Target="/ppt/slideMasters/theme/theme1.xml" Id="R4268b216583140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c695f9579b42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e074d546142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3a4b8fb1147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f7b3395af4d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4cc548c9a47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73260d7e448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74bcab86743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Linståveien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3683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hermann.windsvoll@online.no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989 224 093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TRW HOLDING AS</a:t>
            </a:r>
          </a:p>
        </p:txBody>
      </p:sp>
    </p:spTree>
  </p:cSld>
  <p:clrMapOvr>
    <a:masterClrMapping xmlns:a="http://schemas.openxmlformats.org/drawingml/2006/main"/>
  </p:clrMapOvr>
</p:sld>
</file>