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f43257cf5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47022692d44a0"/>
  </p:sldMasterIdLst>
  <p:sldIdLst>
    <p:sldId xmlns:r="http://schemas.openxmlformats.org/officeDocument/2006/relationships" id="256" r:id="R1b980483ad5a4e70"/>
    <p:sldId xmlns:r="http://schemas.openxmlformats.org/officeDocument/2006/relationships" id="257" r:id="Rff9695acb10848c9"/>
    <p:sldId xmlns:r="http://schemas.openxmlformats.org/officeDocument/2006/relationships" id="258" r:id="R8da8f5fa4a404808"/>
    <p:sldId xmlns:r="http://schemas.openxmlformats.org/officeDocument/2006/relationships" id="259" r:id="Rca2b7d5798d24e49"/>
    <p:sldId xmlns:r="http://schemas.openxmlformats.org/officeDocument/2006/relationships" id="260" r:id="Ra001910c2eed4177"/>
    <p:sldId xmlns:r="http://schemas.openxmlformats.org/officeDocument/2006/relationships" id="261" r:id="R6082cee079494f1e"/>
    <p:sldId xmlns:r="http://schemas.openxmlformats.org/officeDocument/2006/relationships" id="262" r:id="R3f7e9e44b158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47022692d44a0" /><Relationship Type="http://schemas.openxmlformats.org/officeDocument/2006/relationships/slide" Target="/ppt/slides/slide1.xml" Id="R1b980483ad5a4e70" /><Relationship Type="http://schemas.openxmlformats.org/officeDocument/2006/relationships/slide" Target="/ppt/slides/slide2.xml" Id="Rff9695acb10848c9" /><Relationship Type="http://schemas.openxmlformats.org/officeDocument/2006/relationships/slide" Target="/ppt/slides/slide3.xml" Id="R8da8f5fa4a404808" /><Relationship Type="http://schemas.openxmlformats.org/officeDocument/2006/relationships/slide" Target="/ppt/slides/slide4.xml" Id="Rca2b7d5798d24e49" /><Relationship Type="http://schemas.openxmlformats.org/officeDocument/2006/relationships/slide" Target="/ppt/slides/slide5.xml" Id="Ra001910c2eed4177" /><Relationship Type="http://schemas.openxmlformats.org/officeDocument/2006/relationships/slide" Target="/ppt/slides/slide6.xml" Id="R6082cee079494f1e" /><Relationship Type="http://schemas.openxmlformats.org/officeDocument/2006/relationships/slide" Target="/ppt/slides/slide7.xml" Id="R3f7e9e44b158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d80d8945041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c73b713c4ad7" /><Relationship Type="http://schemas.openxmlformats.org/officeDocument/2006/relationships/theme" Target="/ppt/slideMasters/theme/theme1.xml" Id="Rd272a0c9fcc7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bc73b713c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662e37a1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f1a12db947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08827166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e862803e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cb3a2d32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273a463af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27c17f0f4a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ØSTHUS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7 156 080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SIGRID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Grilstadkleiva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7060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sigrid.osthus@outlook.com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ØSTHUS HOLDING AS</a:t>
            </a:r>
          </a:p>
        </p:txBody>
      </p:sp>
    </p:spTree>
  </p:cSld>
  <p:clrMapOvr>
    <a:masterClrMapping xmlns:a="http://schemas.openxmlformats.org/drawingml/2006/main"/>
  </p:clrMapOvr>
</p:sld>
</file>