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c4ba03cd0844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ef82c1a39744e7"/>
  </p:sldMasterIdLst>
  <p:sldIdLst>
    <p:sldId xmlns:r="http://schemas.openxmlformats.org/officeDocument/2006/relationships" id="256" r:id="R80668aa04f394d3a"/>
    <p:sldId xmlns:r="http://schemas.openxmlformats.org/officeDocument/2006/relationships" id="257" r:id="R64a272a72c314edf"/>
    <p:sldId xmlns:r="http://schemas.openxmlformats.org/officeDocument/2006/relationships" id="258" r:id="R14a23825fb484b11"/>
    <p:sldId xmlns:r="http://schemas.openxmlformats.org/officeDocument/2006/relationships" id="259" r:id="Reabbc9b901b0470b"/>
    <p:sldId xmlns:r="http://schemas.openxmlformats.org/officeDocument/2006/relationships" id="260" r:id="Rbb70011d44e34c9b"/>
    <p:sldId xmlns:r="http://schemas.openxmlformats.org/officeDocument/2006/relationships" id="261" r:id="R0f6ae2fe27704d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f82c1a39744e7" /><Relationship Type="http://schemas.openxmlformats.org/officeDocument/2006/relationships/slide" Target="/ppt/slides/slide1.xml" Id="R80668aa04f394d3a" /><Relationship Type="http://schemas.openxmlformats.org/officeDocument/2006/relationships/slide" Target="/ppt/slides/slide2.xml" Id="R64a272a72c314edf" /><Relationship Type="http://schemas.openxmlformats.org/officeDocument/2006/relationships/slide" Target="/ppt/slides/slide3.xml" Id="R14a23825fb484b11" /><Relationship Type="http://schemas.openxmlformats.org/officeDocument/2006/relationships/slide" Target="/ppt/slides/slide4.xml" Id="Reabbc9b901b0470b" /><Relationship Type="http://schemas.openxmlformats.org/officeDocument/2006/relationships/slide" Target="/ppt/slides/slide5.xml" Id="Rbb70011d44e34c9b" /><Relationship Type="http://schemas.openxmlformats.org/officeDocument/2006/relationships/slide" Target="/ppt/slides/slide6.xml" Id="R0f6ae2fe27704d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8e404b5fe42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e933ddb064f3e" /><Relationship Type="http://schemas.openxmlformats.org/officeDocument/2006/relationships/theme" Target="/ppt/slideMasters/theme/theme1.xml" Id="Rcaafe64c8cec45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1e933ddb064f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c7c0d3dcd46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e06dfda2748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9790b65fe48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adbed954940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f2c97073a40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0a55727be4d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ØSTHUS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Grilstadkleiva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7060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sigrid.osthus@outlook.com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