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4a4a48892843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abc9f895ed4bc8"/>
  </p:sldMasterIdLst>
  <p:sldIdLst>
    <p:sldId xmlns:r="http://schemas.openxmlformats.org/officeDocument/2006/relationships" id="256" r:id="Rb01b21af4d7c49a7"/>
    <p:sldId xmlns:r="http://schemas.openxmlformats.org/officeDocument/2006/relationships" id="257" r:id="R211635fee77444b7"/>
    <p:sldId xmlns:r="http://schemas.openxmlformats.org/officeDocument/2006/relationships" id="258" r:id="Re8288a520fb04c7d"/>
    <p:sldId xmlns:r="http://schemas.openxmlformats.org/officeDocument/2006/relationships" id="259" r:id="R23e464d775724dc2"/>
    <p:sldId xmlns:r="http://schemas.openxmlformats.org/officeDocument/2006/relationships" id="260" r:id="R27c5b971a98d412f"/>
    <p:sldId xmlns:r="http://schemas.openxmlformats.org/officeDocument/2006/relationships" id="261" r:id="Rf27ae0556ae14b76"/>
    <p:sldId xmlns:r="http://schemas.openxmlformats.org/officeDocument/2006/relationships" id="262" r:id="Rf457284bc2e148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abc9f895ed4bc8" /><Relationship Type="http://schemas.openxmlformats.org/officeDocument/2006/relationships/slide" Target="/ppt/slides/slide1.xml" Id="Rb01b21af4d7c49a7" /><Relationship Type="http://schemas.openxmlformats.org/officeDocument/2006/relationships/slide" Target="/ppt/slides/slide2.xml" Id="R211635fee77444b7" /><Relationship Type="http://schemas.openxmlformats.org/officeDocument/2006/relationships/slide" Target="/ppt/slides/slide3.xml" Id="Re8288a520fb04c7d" /><Relationship Type="http://schemas.openxmlformats.org/officeDocument/2006/relationships/slide" Target="/ppt/slides/slide4.xml" Id="R23e464d775724dc2" /><Relationship Type="http://schemas.openxmlformats.org/officeDocument/2006/relationships/slide" Target="/ppt/slides/slide5.xml" Id="R27c5b971a98d412f" /><Relationship Type="http://schemas.openxmlformats.org/officeDocument/2006/relationships/slide" Target="/ppt/slides/slide6.xml" Id="Rf27ae0556ae14b76" /><Relationship Type="http://schemas.openxmlformats.org/officeDocument/2006/relationships/slide" Target="/ppt/slides/slide7.xml" Id="Rf457284bc2e148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d813052dcd44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fb37b78344cf2" /><Relationship Type="http://schemas.openxmlformats.org/officeDocument/2006/relationships/theme" Target="/ppt/slideMasters/theme/theme1.xml" Id="R640b34300b2848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dfb37b78344c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b0dc948b24a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ed14c3ce54a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43ebe259f49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1feb1d8c044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35548bcc945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18abf17bb48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4127ac6bb41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CC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 GRUPPEN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−16 076 000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157 531 000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1 247 040 000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1 350 876 000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 BIRGITTE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 JOHN NICLAS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 ANNE GRETHE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 KNUT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55 02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989 222 333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GRUPPEN AS</a:t>
            </a:r>
          </a:p>
        </p:txBody>
      </p:sp>
    </p:spTree>
  </p:cSld>
  <p:clrMapOvr>
    <a:masterClrMapping xmlns:a="http://schemas.openxmlformats.org/drawingml/2006/main"/>
  </p:clrMapOvr>
</p:sld>
</file>