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9a6739685549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7a5df0c61d4907"/>
  </p:sldMasterIdLst>
  <p:sldIdLst>
    <p:sldId xmlns:r="http://schemas.openxmlformats.org/officeDocument/2006/relationships" id="256" r:id="R4be614e235c14a2c"/>
    <p:sldId xmlns:r="http://schemas.openxmlformats.org/officeDocument/2006/relationships" id="257" r:id="R1931063509f94a17"/>
    <p:sldId xmlns:r="http://schemas.openxmlformats.org/officeDocument/2006/relationships" id="258" r:id="R7340e6e972754ce9"/>
    <p:sldId xmlns:r="http://schemas.openxmlformats.org/officeDocument/2006/relationships" id="259" r:id="Rd8fcec9b32384563"/>
    <p:sldId xmlns:r="http://schemas.openxmlformats.org/officeDocument/2006/relationships" id="260" r:id="R72b10305f47b4064"/>
    <p:sldId xmlns:r="http://schemas.openxmlformats.org/officeDocument/2006/relationships" id="261" r:id="Reb71f84eb96446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7a5df0c61d4907" /><Relationship Type="http://schemas.openxmlformats.org/officeDocument/2006/relationships/slide" Target="/ppt/slides/slide1.xml" Id="R4be614e235c14a2c" /><Relationship Type="http://schemas.openxmlformats.org/officeDocument/2006/relationships/slide" Target="/ppt/slides/slide2.xml" Id="R1931063509f94a17" /><Relationship Type="http://schemas.openxmlformats.org/officeDocument/2006/relationships/slide" Target="/ppt/slides/slide3.xml" Id="R7340e6e972754ce9" /><Relationship Type="http://schemas.openxmlformats.org/officeDocument/2006/relationships/slide" Target="/ppt/slides/slide4.xml" Id="Rd8fcec9b32384563" /><Relationship Type="http://schemas.openxmlformats.org/officeDocument/2006/relationships/slide" Target="/ppt/slides/slide5.xml" Id="R72b10305f47b4064" /><Relationship Type="http://schemas.openxmlformats.org/officeDocument/2006/relationships/slide" Target="/ppt/slides/slide6.xml" Id="Reb71f84eb96446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41f569c12247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d1a9de69946ce" /><Relationship Type="http://schemas.openxmlformats.org/officeDocument/2006/relationships/theme" Target="/ppt/slideMasters/theme/theme1.xml" Id="R1bc8e7b63d144c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ed1a9de69946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424195d4345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2b0d212c948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71a28e5b94b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64fc5eaab44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aa29091da4f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2bf378e0248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CC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55 02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989 222 333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GRUPPEN AS</a:t>
            </a:r>
          </a:p>
        </p:txBody>
      </p:sp>
    </p:spTree>
  </p:cSld>
  <p:clrMapOvr>
    <a:masterClrMapping xmlns:a="http://schemas.openxmlformats.org/drawingml/2006/main"/>
  </p:clrMapOvr>
</p:sld>
</file>