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73bd2a9c0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c7867c7dd4050"/>
  </p:sldMasterIdLst>
  <p:sldIdLst>
    <p:sldId xmlns:r="http://schemas.openxmlformats.org/officeDocument/2006/relationships" id="256" r:id="R455abed32fab4db5"/>
    <p:sldId xmlns:r="http://schemas.openxmlformats.org/officeDocument/2006/relationships" id="257" r:id="R9c89e2d4f50a4db9"/>
    <p:sldId xmlns:r="http://schemas.openxmlformats.org/officeDocument/2006/relationships" id="258" r:id="Rf53dfb8f254a4f5e"/>
    <p:sldId xmlns:r="http://schemas.openxmlformats.org/officeDocument/2006/relationships" id="259" r:id="R2f840c0609a94d22"/>
    <p:sldId xmlns:r="http://schemas.openxmlformats.org/officeDocument/2006/relationships" id="260" r:id="Rcd47b5d2162b4d46"/>
    <p:sldId xmlns:r="http://schemas.openxmlformats.org/officeDocument/2006/relationships" id="261" r:id="Rb2528ee18b0f42a4"/>
    <p:sldId xmlns:r="http://schemas.openxmlformats.org/officeDocument/2006/relationships" id="262" r:id="R74df6f82e213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c7867c7dd4050" /><Relationship Type="http://schemas.openxmlformats.org/officeDocument/2006/relationships/slide" Target="/ppt/slides/slide1.xml" Id="R455abed32fab4db5" /><Relationship Type="http://schemas.openxmlformats.org/officeDocument/2006/relationships/slide" Target="/ppt/slides/slide2.xml" Id="R9c89e2d4f50a4db9" /><Relationship Type="http://schemas.openxmlformats.org/officeDocument/2006/relationships/slide" Target="/ppt/slides/slide3.xml" Id="Rf53dfb8f254a4f5e" /><Relationship Type="http://schemas.openxmlformats.org/officeDocument/2006/relationships/slide" Target="/ppt/slides/slide4.xml" Id="R2f840c0609a94d22" /><Relationship Type="http://schemas.openxmlformats.org/officeDocument/2006/relationships/slide" Target="/ppt/slides/slide5.xml" Id="Rcd47b5d2162b4d46" /><Relationship Type="http://schemas.openxmlformats.org/officeDocument/2006/relationships/slide" Target="/ppt/slides/slide6.xml" Id="Rb2528ee18b0f42a4" /><Relationship Type="http://schemas.openxmlformats.org/officeDocument/2006/relationships/slide" Target="/ppt/slides/slide7.xml" Id="R74df6f82e213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20d988dca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30dbf8e944fbe" /><Relationship Type="http://schemas.openxmlformats.org/officeDocument/2006/relationships/theme" Target="/ppt/slideMasters/theme/theme1.xml" Id="Rfeeed42919c8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30dbf8e94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b4d0a152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ffacc7e1b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030dbeca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819d42f9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d8f508dd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eb9cd448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87ae07d50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JØRGEN WEISETHAUNET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