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c1383d28de4d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b1c05644244ea9"/>
  </p:sldMasterIdLst>
  <p:sldIdLst>
    <p:sldId xmlns:r="http://schemas.openxmlformats.org/officeDocument/2006/relationships" id="256" r:id="R345d4c60a42b4929"/>
    <p:sldId xmlns:r="http://schemas.openxmlformats.org/officeDocument/2006/relationships" id="257" r:id="Rdb402824206e4ae9"/>
    <p:sldId xmlns:r="http://schemas.openxmlformats.org/officeDocument/2006/relationships" id="258" r:id="R2a44ba1993804249"/>
    <p:sldId xmlns:r="http://schemas.openxmlformats.org/officeDocument/2006/relationships" id="259" r:id="R7047956720a544c8"/>
    <p:sldId xmlns:r="http://schemas.openxmlformats.org/officeDocument/2006/relationships" id="260" r:id="Rc55101530d6244b6"/>
    <p:sldId xmlns:r="http://schemas.openxmlformats.org/officeDocument/2006/relationships" id="261" r:id="R6462019adfda47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b1c05644244ea9" /><Relationship Type="http://schemas.openxmlformats.org/officeDocument/2006/relationships/slide" Target="/ppt/slides/slide1.xml" Id="R345d4c60a42b4929" /><Relationship Type="http://schemas.openxmlformats.org/officeDocument/2006/relationships/slide" Target="/ppt/slides/slide2.xml" Id="Rdb402824206e4ae9" /><Relationship Type="http://schemas.openxmlformats.org/officeDocument/2006/relationships/slide" Target="/ppt/slides/slide3.xml" Id="R2a44ba1993804249" /><Relationship Type="http://schemas.openxmlformats.org/officeDocument/2006/relationships/slide" Target="/ppt/slides/slide4.xml" Id="R7047956720a544c8" /><Relationship Type="http://schemas.openxmlformats.org/officeDocument/2006/relationships/slide" Target="/ppt/slides/slide5.xml" Id="Rc55101530d6244b6" /><Relationship Type="http://schemas.openxmlformats.org/officeDocument/2006/relationships/slide" Target="/ppt/slides/slide6.xml" Id="R6462019adfda47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7c924959848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2575d466f412c" /><Relationship Type="http://schemas.openxmlformats.org/officeDocument/2006/relationships/theme" Target="/ppt/slideMasters/theme/theme1.xml" Id="R8640df3b31ab4d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92575d466f41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b34d4f7ec45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5e7859f7a43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335a15ff947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98c23065144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f4a6163c944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403dd882646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PETORS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Hommelvikhøgda, Malvikvegen 1565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