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897a4c78a4a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aec5de22f405f"/>
  </p:sldMasterIdLst>
  <p:sldIdLst>
    <p:sldId xmlns:r="http://schemas.openxmlformats.org/officeDocument/2006/relationships" id="256" r:id="R04627e4325e44e58"/>
    <p:sldId xmlns:r="http://schemas.openxmlformats.org/officeDocument/2006/relationships" id="257" r:id="Rd2e5b88845644a69"/>
    <p:sldId xmlns:r="http://schemas.openxmlformats.org/officeDocument/2006/relationships" id="258" r:id="Rb8b7b5e1bb1b4f5a"/>
    <p:sldId xmlns:r="http://schemas.openxmlformats.org/officeDocument/2006/relationships" id="259" r:id="R00be4632bc7941a2"/>
    <p:sldId xmlns:r="http://schemas.openxmlformats.org/officeDocument/2006/relationships" id="260" r:id="Rd70a673fa0704b03"/>
    <p:sldId xmlns:r="http://schemas.openxmlformats.org/officeDocument/2006/relationships" id="261" r:id="R67f0874e0553438a"/>
    <p:sldId xmlns:r="http://schemas.openxmlformats.org/officeDocument/2006/relationships" id="262" r:id="Rd9b951a5f1f2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aec5de22f405f" /><Relationship Type="http://schemas.openxmlformats.org/officeDocument/2006/relationships/slide" Target="/ppt/slides/slide1.xml" Id="R04627e4325e44e58" /><Relationship Type="http://schemas.openxmlformats.org/officeDocument/2006/relationships/slide" Target="/ppt/slides/slide2.xml" Id="Rd2e5b88845644a69" /><Relationship Type="http://schemas.openxmlformats.org/officeDocument/2006/relationships/slide" Target="/ppt/slides/slide3.xml" Id="Rb8b7b5e1bb1b4f5a" /><Relationship Type="http://schemas.openxmlformats.org/officeDocument/2006/relationships/slide" Target="/ppt/slides/slide4.xml" Id="R00be4632bc7941a2" /><Relationship Type="http://schemas.openxmlformats.org/officeDocument/2006/relationships/slide" Target="/ppt/slides/slide5.xml" Id="Rd70a673fa0704b03" /><Relationship Type="http://schemas.openxmlformats.org/officeDocument/2006/relationships/slide" Target="/ppt/slides/slide6.xml" Id="R67f0874e0553438a" /><Relationship Type="http://schemas.openxmlformats.org/officeDocument/2006/relationships/slide" Target="/ppt/slides/slide7.xml" Id="Rd9b951a5f1f2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c9fec6eed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67b43776d44ac" /><Relationship Type="http://schemas.openxmlformats.org/officeDocument/2006/relationships/theme" Target="/ppt/slideMasters/theme/theme1.xml" Id="R21160d05924f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867b43776d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77cd6a9da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44cc9f34a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3b6e4bdc6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e2c0034a3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2eb6c9610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5e504a41548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ed56d127541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4 163 833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23 574 301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25 110 982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Uranienborgveien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