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0769cc8674a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868684e724672"/>
  </p:sldMasterIdLst>
  <p:sldIdLst>
    <p:sldId xmlns:r="http://schemas.openxmlformats.org/officeDocument/2006/relationships" id="256" r:id="R6db0af3478034e38"/>
    <p:sldId xmlns:r="http://schemas.openxmlformats.org/officeDocument/2006/relationships" id="257" r:id="R62a3492aef22474c"/>
    <p:sldId xmlns:r="http://schemas.openxmlformats.org/officeDocument/2006/relationships" id="258" r:id="R62392c5d263f4d3c"/>
    <p:sldId xmlns:r="http://schemas.openxmlformats.org/officeDocument/2006/relationships" id="259" r:id="Rf49c209a9b884a8b"/>
    <p:sldId xmlns:r="http://schemas.openxmlformats.org/officeDocument/2006/relationships" id="260" r:id="R240539abc1d447ea"/>
    <p:sldId xmlns:r="http://schemas.openxmlformats.org/officeDocument/2006/relationships" id="261" r:id="R239b956880474a33"/>
    <p:sldId xmlns:r="http://schemas.openxmlformats.org/officeDocument/2006/relationships" id="262" r:id="Re398d80af985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868684e724672" /><Relationship Type="http://schemas.openxmlformats.org/officeDocument/2006/relationships/slide" Target="/ppt/slides/slide1.xml" Id="R6db0af3478034e38" /><Relationship Type="http://schemas.openxmlformats.org/officeDocument/2006/relationships/slide" Target="/ppt/slides/slide2.xml" Id="R62a3492aef22474c" /><Relationship Type="http://schemas.openxmlformats.org/officeDocument/2006/relationships/slide" Target="/ppt/slides/slide3.xml" Id="R62392c5d263f4d3c" /><Relationship Type="http://schemas.openxmlformats.org/officeDocument/2006/relationships/slide" Target="/ppt/slides/slide4.xml" Id="Rf49c209a9b884a8b" /><Relationship Type="http://schemas.openxmlformats.org/officeDocument/2006/relationships/slide" Target="/ppt/slides/slide5.xml" Id="R240539abc1d447ea" /><Relationship Type="http://schemas.openxmlformats.org/officeDocument/2006/relationships/slide" Target="/ppt/slides/slide6.xml" Id="R239b956880474a33" /><Relationship Type="http://schemas.openxmlformats.org/officeDocument/2006/relationships/slide" Target="/ppt/slides/slide7.xml" Id="Re398d80af985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97dc5dbca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69e7b52d457a" /><Relationship Type="http://schemas.openxmlformats.org/officeDocument/2006/relationships/theme" Target="/ppt/slideMasters/theme/theme1.xml" Id="R79ec419a1e8c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f69e7b52d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428a3caa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5ea6461c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4b724786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7b477230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f9d7bb231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38ccdd8b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2aa6e4d2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THOMAS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