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c535d3bc2b4d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04d3cebaae4035"/>
  </p:sldMasterIdLst>
  <p:sldIdLst>
    <p:sldId xmlns:r="http://schemas.openxmlformats.org/officeDocument/2006/relationships" id="256" r:id="Rebaf4f855754451b"/>
    <p:sldId xmlns:r="http://schemas.openxmlformats.org/officeDocument/2006/relationships" id="257" r:id="Re6f335f47f7e4e54"/>
    <p:sldId xmlns:r="http://schemas.openxmlformats.org/officeDocument/2006/relationships" id="258" r:id="R85b40e6b6cfd413c"/>
    <p:sldId xmlns:r="http://schemas.openxmlformats.org/officeDocument/2006/relationships" id="259" r:id="R73023023f6214db2"/>
    <p:sldId xmlns:r="http://schemas.openxmlformats.org/officeDocument/2006/relationships" id="260" r:id="R14095a3edbf141f3"/>
    <p:sldId xmlns:r="http://schemas.openxmlformats.org/officeDocument/2006/relationships" id="261" r:id="Rb15d9fafce3b4e95"/>
    <p:sldId xmlns:r="http://schemas.openxmlformats.org/officeDocument/2006/relationships" id="262" r:id="R4bd56df0dc504a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04d3cebaae4035" /><Relationship Type="http://schemas.openxmlformats.org/officeDocument/2006/relationships/slide" Target="/ppt/slides/slide1.xml" Id="Rebaf4f855754451b" /><Relationship Type="http://schemas.openxmlformats.org/officeDocument/2006/relationships/slide" Target="/ppt/slides/slide2.xml" Id="Re6f335f47f7e4e54" /><Relationship Type="http://schemas.openxmlformats.org/officeDocument/2006/relationships/slide" Target="/ppt/slides/slide3.xml" Id="R85b40e6b6cfd413c" /><Relationship Type="http://schemas.openxmlformats.org/officeDocument/2006/relationships/slide" Target="/ppt/slides/slide4.xml" Id="R73023023f6214db2" /><Relationship Type="http://schemas.openxmlformats.org/officeDocument/2006/relationships/slide" Target="/ppt/slides/slide5.xml" Id="R14095a3edbf141f3" /><Relationship Type="http://schemas.openxmlformats.org/officeDocument/2006/relationships/slide" Target="/ppt/slides/slide6.xml" Id="Rb15d9fafce3b4e95" /><Relationship Type="http://schemas.openxmlformats.org/officeDocument/2006/relationships/slide" Target="/ppt/slides/slide7.xml" Id="R4bd56df0dc504a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5d9977b5674c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63b02c10d48c7" /><Relationship Type="http://schemas.openxmlformats.org/officeDocument/2006/relationships/theme" Target="/ppt/slideMasters/theme/theme1.xml" Id="R00ff961d423c49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d63b02c10d48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c63b1c4f749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2e985a4ac4d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fed87198d47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15617d2fe4e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f4f47a02340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8ab10c4f248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0aaa411464b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BIXBY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BIXBY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18 225 539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16 492 868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52 996 040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287 184 116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297 385 604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SOLSTAD JAN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Hospitsveien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989 214 047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BIXBY HOLDING AS</a:t>
            </a:r>
          </a:p>
        </p:txBody>
      </p:sp>
    </p:spTree>
  </p:cSld>
  <p:clrMapOvr>
    <a:masterClrMapping xmlns:a="http://schemas.openxmlformats.org/drawingml/2006/main"/>
  </p:clrMapOvr>
</p:sld>
</file>