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eb4558f3844a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3148cc37ab471f"/>
  </p:sldMasterIdLst>
  <p:sldIdLst>
    <p:sldId xmlns:r="http://schemas.openxmlformats.org/officeDocument/2006/relationships" id="256" r:id="Rb8047c4ad9704142"/>
    <p:sldId xmlns:r="http://schemas.openxmlformats.org/officeDocument/2006/relationships" id="257" r:id="R0b1ce7d728734283"/>
    <p:sldId xmlns:r="http://schemas.openxmlformats.org/officeDocument/2006/relationships" id="258" r:id="Rfa957eb6b658408e"/>
    <p:sldId xmlns:r="http://schemas.openxmlformats.org/officeDocument/2006/relationships" id="259" r:id="Rf9f03772f5ff40ff"/>
    <p:sldId xmlns:r="http://schemas.openxmlformats.org/officeDocument/2006/relationships" id="260" r:id="R89edf6fc4d5748a6"/>
    <p:sldId xmlns:r="http://schemas.openxmlformats.org/officeDocument/2006/relationships" id="261" r:id="R0b2359a61ddd4efc"/>
    <p:sldId xmlns:r="http://schemas.openxmlformats.org/officeDocument/2006/relationships" id="262" r:id="R8abdbe407c03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148cc37ab471f" /><Relationship Type="http://schemas.openxmlformats.org/officeDocument/2006/relationships/slide" Target="/ppt/slides/slide1.xml" Id="Rb8047c4ad9704142" /><Relationship Type="http://schemas.openxmlformats.org/officeDocument/2006/relationships/slide" Target="/ppt/slides/slide2.xml" Id="R0b1ce7d728734283" /><Relationship Type="http://schemas.openxmlformats.org/officeDocument/2006/relationships/slide" Target="/ppt/slides/slide3.xml" Id="Rfa957eb6b658408e" /><Relationship Type="http://schemas.openxmlformats.org/officeDocument/2006/relationships/slide" Target="/ppt/slides/slide4.xml" Id="Rf9f03772f5ff40ff" /><Relationship Type="http://schemas.openxmlformats.org/officeDocument/2006/relationships/slide" Target="/ppt/slides/slide5.xml" Id="R89edf6fc4d5748a6" /><Relationship Type="http://schemas.openxmlformats.org/officeDocument/2006/relationships/slide" Target="/ppt/slides/slide6.xml" Id="R0b2359a61ddd4efc" /><Relationship Type="http://schemas.openxmlformats.org/officeDocument/2006/relationships/slide" Target="/ppt/slides/slide7.xml" Id="R8abdbe407c03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67121600947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3d4b40de34cb3" /><Relationship Type="http://schemas.openxmlformats.org/officeDocument/2006/relationships/theme" Target="/ppt/slideMasters/theme/theme1.xml" Id="Rc0d200f2d5a7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3d4b40de3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7239bdca041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a2d34c7f640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27a56104946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7cda2cc77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3cb532d754a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a6e741d8e42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d5e7f3970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ROYEN HOLDING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2 070 211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ROY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989 213 717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