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2509997f0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dda039b884e6b"/>
  </p:sldMasterIdLst>
  <p:sldIdLst>
    <p:sldId xmlns:r="http://schemas.openxmlformats.org/officeDocument/2006/relationships" id="256" r:id="R36cb36e200484418"/>
    <p:sldId xmlns:r="http://schemas.openxmlformats.org/officeDocument/2006/relationships" id="257" r:id="Rc1edb3498da04b83"/>
    <p:sldId xmlns:r="http://schemas.openxmlformats.org/officeDocument/2006/relationships" id="258" r:id="R12edbaa7b5a74644"/>
    <p:sldId xmlns:r="http://schemas.openxmlformats.org/officeDocument/2006/relationships" id="259" r:id="R3afc33995ee648fc"/>
    <p:sldId xmlns:r="http://schemas.openxmlformats.org/officeDocument/2006/relationships" id="260" r:id="R2cc34573535f4a07"/>
    <p:sldId xmlns:r="http://schemas.openxmlformats.org/officeDocument/2006/relationships" id="261" r:id="R74075440c8a4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dda039b884e6b" /><Relationship Type="http://schemas.openxmlformats.org/officeDocument/2006/relationships/slide" Target="/ppt/slides/slide1.xml" Id="R36cb36e200484418" /><Relationship Type="http://schemas.openxmlformats.org/officeDocument/2006/relationships/slide" Target="/ppt/slides/slide2.xml" Id="Rc1edb3498da04b83" /><Relationship Type="http://schemas.openxmlformats.org/officeDocument/2006/relationships/slide" Target="/ppt/slides/slide3.xml" Id="R12edbaa7b5a74644" /><Relationship Type="http://schemas.openxmlformats.org/officeDocument/2006/relationships/slide" Target="/ppt/slides/slide4.xml" Id="R3afc33995ee648fc" /><Relationship Type="http://schemas.openxmlformats.org/officeDocument/2006/relationships/slide" Target="/ppt/slides/slide5.xml" Id="R2cc34573535f4a07" /><Relationship Type="http://schemas.openxmlformats.org/officeDocument/2006/relationships/slide" Target="/ppt/slides/slide6.xml" Id="R74075440c8a4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116458eef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bf44afe73478d" /><Relationship Type="http://schemas.openxmlformats.org/officeDocument/2006/relationships/theme" Target="/ppt/slideMasters/theme/theme1.xml" Id="R6076de2db84b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bf44afe73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4fd65826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ae7bf4b1f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f0291547d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c07cbaa1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38aa14f59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71ced9b14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