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a6c8aaeac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1d37657af4de3"/>
  </p:sldMasterIdLst>
  <p:sldIdLst>
    <p:sldId xmlns:r="http://schemas.openxmlformats.org/officeDocument/2006/relationships" id="256" r:id="R2f78eb6b59b4472c"/>
    <p:sldId xmlns:r="http://schemas.openxmlformats.org/officeDocument/2006/relationships" id="257" r:id="R544041bd391b48de"/>
    <p:sldId xmlns:r="http://schemas.openxmlformats.org/officeDocument/2006/relationships" id="258" r:id="R1d4b01466a814b96"/>
    <p:sldId xmlns:r="http://schemas.openxmlformats.org/officeDocument/2006/relationships" id="259" r:id="R75029c1675904949"/>
    <p:sldId xmlns:r="http://schemas.openxmlformats.org/officeDocument/2006/relationships" id="260" r:id="R6b9a1117c494421d"/>
    <p:sldId xmlns:r="http://schemas.openxmlformats.org/officeDocument/2006/relationships" id="261" r:id="R428d02dac2ba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1d37657af4de3" /><Relationship Type="http://schemas.openxmlformats.org/officeDocument/2006/relationships/slide" Target="/ppt/slides/slide1.xml" Id="R2f78eb6b59b4472c" /><Relationship Type="http://schemas.openxmlformats.org/officeDocument/2006/relationships/slide" Target="/ppt/slides/slide2.xml" Id="R544041bd391b48de" /><Relationship Type="http://schemas.openxmlformats.org/officeDocument/2006/relationships/slide" Target="/ppt/slides/slide3.xml" Id="R1d4b01466a814b96" /><Relationship Type="http://schemas.openxmlformats.org/officeDocument/2006/relationships/slide" Target="/ppt/slides/slide4.xml" Id="R75029c1675904949" /><Relationship Type="http://schemas.openxmlformats.org/officeDocument/2006/relationships/slide" Target="/ppt/slides/slide5.xml" Id="R6b9a1117c494421d" /><Relationship Type="http://schemas.openxmlformats.org/officeDocument/2006/relationships/slide" Target="/ppt/slides/slide6.xml" Id="R428d02dac2ba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df44b14a9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87b91e6545c6" /><Relationship Type="http://schemas.openxmlformats.org/officeDocument/2006/relationships/theme" Target="/ppt/slideMasters/theme/theme1.xml" Id="R1cfb0d14bc6e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787b91e65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64bec1bc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7b83da1ca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5eefa750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6ec5550c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9e6cd374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74953178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