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b09ca2606748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72b00f5b80493a"/>
  </p:sldMasterIdLst>
  <p:sldIdLst>
    <p:sldId xmlns:r="http://schemas.openxmlformats.org/officeDocument/2006/relationships" id="256" r:id="R00a1ce2d67b0443c"/>
    <p:sldId xmlns:r="http://schemas.openxmlformats.org/officeDocument/2006/relationships" id="257" r:id="Re9c4680d87f04e3c"/>
    <p:sldId xmlns:r="http://schemas.openxmlformats.org/officeDocument/2006/relationships" id="258" r:id="Rac787886c1ed4b5e"/>
    <p:sldId xmlns:r="http://schemas.openxmlformats.org/officeDocument/2006/relationships" id="259" r:id="R7b9fdd60bd0a46fd"/>
    <p:sldId xmlns:r="http://schemas.openxmlformats.org/officeDocument/2006/relationships" id="260" r:id="Re52d9e2296ce42ad"/>
    <p:sldId xmlns:r="http://schemas.openxmlformats.org/officeDocument/2006/relationships" id="261" r:id="R70595fa2cb164726"/>
    <p:sldId xmlns:r="http://schemas.openxmlformats.org/officeDocument/2006/relationships" id="262" r:id="Rd98d9ee10d4c4f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72b00f5b80493a" /><Relationship Type="http://schemas.openxmlformats.org/officeDocument/2006/relationships/slide" Target="/ppt/slides/slide1.xml" Id="R00a1ce2d67b0443c" /><Relationship Type="http://schemas.openxmlformats.org/officeDocument/2006/relationships/slide" Target="/ppt/slides/slide2.xml" Id="Re9c4680d87f04e3c" /><Relationship Type="http://schemas.openxmlformats.org/officeDocument/2006/relationships/slide" Target="/ppt/slides/slide3.xml" Id="Rac787886c1ed4b5e" /><Relationship Type="http://schemas.openxmlformats.org/officeDocument/2006/relationships/slide" Target="/ppt/slides/slide4.xml" Id="R7b9fdd60bd0a46fd" /><Relationship Type="http://schemas.openxmlformats.org/officeDocument/2006/relationships/slide" Target="/ppt/slides/slide5.xml" Id="Re52d9e2296ce42ad" /><Relationship Type="http://schemas.openxmlformats.org/officeDocument/2006/relationships/slide" Target="/ppt/slides/slide6.xml" Id="R70595fa2cb164726" /><Relationship Type="http://schemas.openxmlformats.org/officeDocument/2006/relationships/slide" Target="/ppt/slides/slide7.xml" Id="Rd98d9ee10d4c4f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251caa5cca40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d1963973143eb" /><Relationship Type="http://schemas.openxmlformats.org/officeDocument/2006/relationships/theme" Target="/ppt/slideMasters/theme/theme1.xml" Id="R8c5e0ddc8c7042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dd1963973143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00e12066d48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511dc5af249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88644c45f4c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7e1dfa02243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574845b124d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be261243e41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2d416cb9b4a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SOH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970 936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30 619 029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30 656 489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ODDNE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Sven Oddne Haugen, Nordgata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989 211 749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