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b4e2e9ccc745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0a355596f141f3"/>
  </p:sldMasterIdLst>
  <p:sldIdLst>
    <p:sldId xmlns:r="http://schemas.openxmlformats.org/officeDocument/2006/relationships" id="256" r:id="Radb9f85a9bac40de"/>
    <p:sldId xmlns:r="http://schemas.openxmlformats.org/officeDocument/2006/relationships" id="257" r:id="R8fa190a65fb94e50"/>
    <p:sldId xmlns:r="http://schemas.openxmlformats.org/officeDocument/2006/relationships" id="258" r:id="Rcbdf33902d054b62"/>
    <p:sldId xmlns:r="http://schemas.openxmlformats.org/officeDocument/2006/relationships" id="259" r:id="R3786817a2cca4b39"/>
    <p:sldId xmlns:r="http://schemas.openxmlformats.org/officeDocument/2006/relationships" id="260" r:id="R51779c73bec24bb8"/>
    <p:sldId xmlns:r="http://schemas.openxmlformats.org/officeDocument/2006/relationships" id="261" r:id="R793e1a3c286b4d7f"/>
    <p:sldId xmlns:r="http://schemas.openxmlformats.org/officeDocument/2006/relationships" id="262" r:id="Ref3b54d9587740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0a355596f141f3" /><Relationship Type="http://schemas.openxmlformats.org/officeDocument/2006/relationships/slide" Target="/ppt/slides/slide1.xml" Id="Radb9f85a9bac40de" /><Relationship Type="http://schemas.openxmlformats.org/officeDocument/2006/relationships/slide" Target="/ppt/slides/slide2.xml" Id="R8fa190a65fb94e50" /><Relationship Type="http://schemas.openxmlformats.org/officeDocument/2006/relationships/slide" Target="/ppt/slides/slide3.xml" Id="Rcbdf33902d054b62" /><Relationship Type="http://schemas.openxmlformats.org/officeDocument/2006/relationships/slide" Target="/ppt/slides/slide4.xml" Id="R3786817a2cca4b39" /><Relationship Type="http://schemas.openxmlformats.org/officeDocument/2006/relationships/slide" Target="/ppt/slides/slide5.xml" Id="R51779c73bec24bb8" /><Relationship Type="http://schemas.openxmlformats.org/officeDocument/2006/relationships/slide" Target="/ppt/slides/slide6.xml" Id="R793e1a3c286b4d7f" /><Relationship Type="http://schemas.openxmlformats.org/officeDocument/2006/relationships/slide" Target="/ppt/slides/slide7.xml" Id="Ref3b54d9587740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633ac5b8c7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60bc1e33c4716" /><Relationship Type="http://schemas.openxmlformats.org/officeDocument/2006/relationships/theme" Target="/ppt/slideMasters/theme/theme1.xml" Id="R5c1596ac8c5c47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f60bc1e33c47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4de4e45d349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06ad99ec94a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67794144f45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7ee187c0f42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54241dcbe42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6b11a571446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224627af7b4a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SOFELL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SOFELL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−828 984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59 598 084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320 717 330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415 411 808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ELLEFSEN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LINNI SOFIE TILLER ELLEFSEN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Harald Ellefsen, Weidemanns vei 42B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7043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989 210 734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SOFELL AS</a:t>
            </a:r>
          </a:p>
        </p:txBody>
      </p:sp>
    </p:spTree>
  </p:cSld>
  <p:clrMapOvr>
    <a:masterClrMapping xmlns:a="http://schemas.openxmlformats.org/drawingml/2006/main"/>
  </p:clrMapOvr>
</p:sld>
</file>