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b782babecb47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4a7eef97374ffc"/>
  </p:sldMasterIdLst>
  <p:sldIdLst>
    <p:sldId xmlns:r="http://schemas.openxmlformats.org/officeDocument/2006/relationships" id="256" r:id="R91d1afdab2724da4"/>
    <p:sldId xmlns:r="http://schemas.openxmlformats.org/officeDocument/2006/relationships" id="257" r:id="R12de5377450e4455"/>
    <p:sldId xmlns:r="http://schemas.openxmlformats.org/officeDocument/2006/relationships" id="258" r:id="Rae9a14dbb8794c50"/>
    <p:sldId xmlns:r="http://schemas.openxmlformats.org/officeDocument/2006/relationships" id="259" r:id="R397605c750334ed2"/>
    <p:sldId xmlns:r="http://schemas.openxmlformats.org/officeDocument/2006/relationships" id="260" r:id="Rc3e2763ffaef473c"/>
    <p:sldId xmlns:r="http://schemas.openxmlformats.org/officeDocument/2006/relationships" id="261" r:id="R65f57042dd8040a3"/>
    <p:sldId xmlns:r="http://schemas.openxmlformats.org/officeDocument/2006/relationships" id="262" r:id="R3d203f1bdf854d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a7eef97374ffc" /><Relationship Type="http://schemas.openxmlformats.org/officeDocument/2006/relationships/slide" Target="/ppt/slides/slide1.xml" Id="R91d1afdab2724da4" /><Relationship Type="http://schemas.openxmlformats.org/officeDocument/2006/relationships/slide" Target="/ppt/slides/slide2.xml" Id="R12de5377450e4455" /><Relationship Type="http://schemas.openxmlformats.org/officeDocument/2006/relationships/slide" Target="/ppt/slides/slide3.xml" Id="Rae9a14dbb8794c50" /><Relationship Type="http://schemas.openxmlformats.org/officeDocument/2006/relationships/slide" Target="/ppt/slides/slide4.xml" Id="R397605c750334ed2" /><Relationship Type="http://schemas.openxmlformats.org/officeDocument/2006/relationships/slide" Target="/ppt/slides/slide5.xml" Id="Rc3e2763ffaef473c" /><Relationship Type="http://schemas.openxmlformats.org/officeDocument/2006/relationships/slide" Target="/ppt/slides/slide6.xml" Id="R65f57042dd8040a3" /><Relationship Type="http://schemas.openxmlformats.org/officeDocument/2006/relationships/slide" Target="/ppt/slides/slide7.xml" Id="R3d203f1bdf854d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3e9f413694a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4cef673314bb9" /><Relationship Type="http://schemas.openxmlformats.org/officeDocument/2006/relationships/theme" Target="/ppt/slideMasters/theme/theme1.xml" Id="R25cdf25fc83c43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54cef673314b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bcfe6245045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4bf8bf0e342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f41b921d84b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2ce26c2f642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2cfa3d7894d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e83ac62554d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16488744642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STEINBUKKEN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ble etablert [år] og holder til i Lye.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845 412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14 151 771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14 329 892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STEINNES AGNES BORE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Hubrovegen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agnesbsteinnes@gmail.com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