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3cc381f0e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cc28753ec4d77"/>
  </p:sldMasterIdLst>
  <p:sldIdLst>
    <p:sldId xmlns:r="http://schemas.openxmlformats.org/officeDocument/2006/relationships" id="256" r:id="R320c6d6ed6134879"/>
    <p:sldId xmlns:r="http://schemas.openxmlformats.org/officeDocument/2006/relationships" id="257" r:id="Rc5d3348e27c74098"/>
    <p:sldId xmlns:r="http://schemas.openxmlformats.org/officeDocument/2006/relationships" id="258" r:id="R6f45b582e3fb43e6"/>
    <p:sldId xmlns:r="http://schemas.openxmlformats.org/officeDocument/2006/relationships" id="259" r:id="R712ab4d8b5c14d3c"/>
    <p:sldId xmlns:r="http://schemas.openxmlformats.org/officeDocument/2006/relationships" id="260" r:id="R9b77d3fe2b4f41cd"/>
    <p:sldId xmlns:r="http://schemas.openxmlformats.org/officeDocument/2006/relationships" id="261" r:id="Rcfc429969336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cc28753ec4d77" /><Relationship Type="http://schemas.openxmlformats.org/officeDocument/2006/relationships/slide" Target="/ppt/slides/slide1.xml" Id="R320c6d6ed6134879" /><Relationship Type="http://schemas.openxmlformats.org/officeDocument/2006/relationships/slide" Target="/ppt/slides/slide2.xml" Id="Rc5d3348e27c74098" /><Relationship Type="http://schemas.openxmlformats.org/officeDocument/2006/relationships/slide" Target="/ppt/slides/slide3.xml" Id="R6f45b582e3fb43e6" /><Relationship Type="http://schemas.openxmlformats.org/officeDocument/2006/relationships/slide" Target="/ppt/slides/slide4.xml" Id="R712ab4d8b5c14d3c" /><Relationship Type="http://schemas.openxmlformats.org/officeDocument/2006/relationships/slide" Target="/ppt/slides/slide5.xml" Id="R9b77d3fe2b4f41cd" /><Relationship Type="http://schemas.openxmlformats.org/officeDocument/2006/relationships/slide" Target="/ppt/slides/slide6.xml" Id="Rcfc429969336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a1dddb419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89b299714896" /><Relationship Type="http://schemas.openxmlformats.org/officeDocument/2006/relationships/theme" Target="/ppt/slideMasters/theme/theme1.xml" Id="R51644960732e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089b29971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c510df279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caca589c2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68ece8c5e46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ee1a5c754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8cb549def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ed06cd98d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Hubrovegen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agnesbsteinnes@gmail.com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