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179f4fe4ac47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edc6862444127"/>
  </p:sldMasterIdLst>
  <p:sldIdLst>
    <p:sldId xmlns:r="http://schemas.openxmlformats.org/officeDocument/2006/relationships" id="256" r:id="Rf95ab1a41eef4b30"/>
    <p:sldId xmlns:r="http://schemas.openxmlformats.org/officeDocument/2006/relationships" id="257" r:id="R173d5ae722ca4b26"/>
    <p:sldId xmlns:r="http://schemas.openxmlformats.org/officeDocument/2006/relationships" id="258" r:id="Rcff41056d622418a"/>
    <p:sldId xmlns:r="http://schemas.openxmlformats.org/officeDocument/2006/relationships" id="259" r:id="Rf3991a2d17144451"/>
    <p:sldId xmlns:r="http://schemas.openxmlformats.org/officeDocument/2006/relationships" id="260" r:id="Rf42c8495629a41c1"/>
    <p:sldId xmlns:r="http://schemas.openxmlformats.org/officeDocument/2006/relationships" id="261" r:id="R46e44a9b6cc94b31"/>
    <p:sldId xmlns:r="http://schemas.openxmlformats.org/officeDocument/2006/relationships" id="262" r:id="R8c6bff467b12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edc6862444127" /><Relationship Type="http://schemas.openxmlformats.org/officeDocument/2006/relationships/slide" Target="/ppt/slides/slide1.xml" Id="Rf95ab1a41eef4b30" /><Relationship Type="http://schemas.openxmlformats.org/officeDocument/2006/relationships/slide" Target="/ppt/slides/slide2.xml" Id="R173d5ae722ca4b26" /><Relationship Type="http://schemas.openxmlformats.org/officeDocument/2006/relationships/slide" Target="/ppt/slides/slide3.xml" Id="Rcff41056d622418a" /><Relationship Type="http://schemas.openxmlformats.org/officeDocument/2006/relationships/slide" Target="/ppt/slides/slide4.xml" Id="Rf3991a2d17144451" /><Relationship Type="http://schemas.openxmlformats.org/officeDocument/2006/relationships/slide" Target="/ppt/slides/slide5.xml" Id="Rf42c8495629a41c1" /><Relationship Type="http://schemas.openxmlformats.org/officeDocument/2006/relationships/slide" Target="/ppt/slides/slide6.xml" Id="R46e44a9b6cc94b31" /><Relationship Type="http://schemas.openxmlformats.org/officeDocument/2006/relationships/slide" Target="/ppt/slides/slide7.xml" Id="R8c6bff467b12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5ebabe298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a4ca4f054cf9" /><Relationship Type="http://schemas.openxmlformats.org/officeDocument/2006/relationships/theme" Target="/ppt/slideMasters/theme/theme1.xml" Id="R2f39ffeb9903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6a4ca4f05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9c565480f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49eadbae949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0f212a1f9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30302eb67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1d502a5914a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ba266cf93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edbe019f7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KORONA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KORONA AS ble etablert [år] og holder til i Nordtveitgrend.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14 809 563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Hauge, Hjartåkervegen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5646 Nordtveitgrend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KORONA AS</a:t>
            </a:r>
          </a:p>
        </p:txBody>
      </p:sp>
    </p:spTree>
  </p:cSld>
  <p:clrMapOvr>
    <a:masterClrMapping xmlns:a="http://schemas.openxmlformats.org/drawingml/2006/main"/>
  </p:clrMapOvr>
</p:sld>
</file>