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5774574b8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d98689cab43ee"/>
  </p:sldMasterIdLst>
  <p:sldIdLst>
    <p:sldId xmlns:r="http://schemas.openxmlformats.org/officeDocument/2006/relationships" id="256" r:id="Rd3e88cf219c34505"/>
    <p:sldId xmlns:r="http://schemas.openxmlformats.org/officeDocument/2006/relationships" id="257" r:id="R12104231851344e3"/>
    <p:sldId xmlns:r="http://schemas.openxmlformats.org/officeDocument/2006/relationships" id="258" r:id="R1557db2b035c40dc"/>
    <p:sldId xmlns:r="http://schemas.openxmlformats.org/officeDocument/2006/relationships" id="259" r:id="Rce47a4b1c9284277"/>
    <p:sldId xmlns:r="http://schemas.openxmlformats.org/officeDocument/2006/relationships" id="260" r:id="R88aece35fc014760"/>
    <p:sldId xmlns:r="http://schemas.openxmlformats.org/officeDocument/2006/relationships" id="261" r:id="R501be96361174325"/>
    <p:sldId xmlns:r="http://schemas.openxmlformats.org/officeDocument/2006/relationships" id="262" r:id="R16ead621bcd4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d98689cab43ee" /><Relationship Type="http://schemas.openxmlformats.org/officeDocument/2006/relationships/slide" Target="/ppt/slides/slide1.xml" Id="Rd3e88cf219c34505" /><Relationship Type="http://schemas.openxmlformats.org/officeDocument/2006/relationships/slide" Target="/ppt/slides/slide2.xml" Id="R12104231851344e3" /><Relationship Type="http://schemas.openxmlformats.org/officeDocument/2006/relationships/slide" Target="/ppt/slides/slide3.xml" Id="R1557db2b035c40dc" /><Relationship Type="http://schemas.openxmlformats.org/officeDocument/2006/relationships/slide" Target="/ppt/slides/slide4.xml" Id="Rce47a4b1c9284277" /><Relationship Type="http://schemas.openxmlformats.org/officeDocument/2006/relationships/slide" Target="/ppt/slides/slide5.xml" Id="R88aece35fc014760" /><Relationship Type="http://schemas.openxmlformats.org/officeDocument/2006/relationships/slide" Target="/ppt/slides/slide6.xml" Id="R501be96361174325" /><Relationship Type="http://schemas.openxmlformats.org/officeDocument/2006/relationships/slide" Target="/ppt/slides/slide7.xml" Id="R16ead621bcd4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95b795f1e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184f7deee45f0" /><Relationship Type="http://schemas.openxmlformats.org/officeDocument/2006/relationships/theme" Target="/ppt/slideMasters/theme/theme1.xml" Id="R103f17fa7254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184f7deee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3150bc5f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7dcd999c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8d5e14a3d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65a7b8a85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ff2e29d6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54f587ef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94a1049a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