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0309bf49e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c4509fb95467c"/>
  </p:sldMasterIdLst>
  <p:sldIdLst>
    <p:sldId xmlns:r="http://schemas.openxmlformats.org/officeDocument/2006/relationships" id="256" r:id="R31139edc54604c81"/>
    <p:sldId xmlns:r="http://schemas.openxmlformats.org/officeDocument/2006/relationships" id="257" r:id="R71026cfdae7342f2"/>
    <p:sldId xmlns:r="http://schemas.openxmlformats.org/officeDocument/2006/relationships" id="258" r:id="Rdd750b4da5094808"/>
    <p:sldId xmlns:r="http://schemas.openxmlformats.org/officeDocument/2006/relationships" id="259" r:id="R4b55c09c86ad448c"/>
    <p:sldId xmlns:r="http://schemas.openxmlformats.org/officeDocument/2006/relationships" id="260" r:id="R1c58ed0caae94b8d"/>
    <p:sldId xmlns:r="http://schemas.openxmlformats.org/officeDocument/2006/relationships" id="261" r:id="R8054d814846f4876"/>
    <p:sldId xmlns:r="http://schemas.openxmlformats.org/officeDocument/2006/relationships" id="262" r:id="R7a5b35a7863b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c4509fb95467c" /><Relationship Type="http://schemas.openxmlformats.org/officeDocument/2006/relationships/slide" Target="/ppt/slides/slide1.xml" Id="R31139edc54604c81" /><Relationship Type="http://schemas.openxmlformats.org/officeDocument/2006/relationships/slide" Target="/ppt/slides/slide2.xml" Id="R71026cfdae7342f2" /><Relationship Type="http://schemas.openxmlformats.org/officeDocument/2006/relationships/slide" Target="/ppt/slides/slide3.xml" Id="Rdd750b4da5094808" /><Relationship Type="http://schemas.openxmlformats.org/officeDocument/2006/relationships/slide" Target="/ppt/slides/slide4.xml" Id="R4b55c09c86ad448c" /><Relationship Type="http://schemas.openxmlformats.org/officeDocument/2006/relationships/slide" Target="/ppt/slides/slide5.xml" Id="R1c58ed0caae94b8d" /><Relationship Type="http://schemas.openxmlformats.org/officeDocument/2006/relationships/slide" Target="/ppt/slides/slide6.xml" Id="R8054d814846f4876" /><Relationship Type="http://schemas.openxmlformats.org/officeDocument/2006/relationships/slide" Target="/ppt/slides/slide7.xml" Id="R7a5b35a7863b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ba972abe6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7a15c11848f1" /><Relationship Type="http://schemas.openxmlformats.org/officeDocument/2006/relationships/theme" Target="/ppt/slideMasters/theme/theme1.xml" Id="R9138c7530f64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47a15c118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1ece274c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1e2716ba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a87017e72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6f2da3c3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d4f4d423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aafbf505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61002f57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OLAV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5 757 694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