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9f65159b34c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6b83ddefb44c0"/>
  </p:sldMasterIdLst>
  <p:sldIdLst>
    <p:sldId xmlns:r="http://schemas.openxmlformats.org/officeDocument/2006/relationships" id="256" r:id="R49ea4e77c9bc432c"/>
    <p:sldId xmlns:r="http://schemas.openxmlformats.org/officeDocument/2006/relationships" id="257" r:id="R782d5d8233f24b7d"/>
    <p:sldId xmlns:r="http://schemas.openxmlformats.org/officeDocument/2006/relationships" id="258" r:id="R29e5cd0674a1489e"/>
    <p:sldId xmlns:r="http://schemas.openxmlformats.org/officeDocument/2006/relationships" id="259" r:id="R4b64b777ba6141c4"/>
    <p:sldId xmlns:r="http://schemas.openxmlformats.org/officeDocument/2006/relationships" id="260" r:id="Rbfde47b24cb94d32"/>
    <p:sldId xmlns:r="http://schemas.openxmlformats.org/officeDocument/2006/relationships" id="261" r:id="R47d5fc67853847b0"/>
    <p:sldId xmlns:r="http://schemas.openxmlformats.org/officeDocument/2006/relationships" id="262" r:id="Rfeb745f59a1e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6b83ddefb44c0" /><Relationship Type="http://schemas.openxmlformats.org/officeDocument/2006/relationships/slide" Target="/ppt/slides/slide1.xml" Id="R49ea4e77c9bc432c" /><Relationship Type="http://schemas.openxmlformats.org/officeDocument/2006/relationships/slide" Target="/ppt/slides/slide2.xml" Id="R782d5d8233f24b7d" /><Relationship Type="http://schemas.openxmlformats.org/officeDocument/2006/relationships/slide" Target="/ppt/slides/slide3.xml" Id="R29e5cd0674a1489e" /><Relationship Type="http://schemas.openxmlformats.org/officeDocument/2006/relationships/slide" Target="/ppt/slides/slide4.xml" Id="R4b64b777ba6141c4" /><Relationship Type="http://schemas.openxmlformats.org/officeDocument/2006/relationships/slide" Target="/ppt/slides/slide5.xml" Id="Rbfde47b24cb94d32" /><Relationship Type="http://schemas.openxmlformats.org/officeDocument/2006/relationships/slide" Target="/ppt/slides/slide6.xml" Id="R47d5fc67853847b0" /><Relationship Type="http://schemas.openxmlformats.org/officeDocument/2006/relationships/slide" Target="/ppt/slides/slide7.xml" Id="Rfeb745f59a1e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ac4e33130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f8e227d4a4715" /><Relationship Type="http://schemas.openxmlformats.org/officeDocument/2006/relationships/theme" Target="/ppt/slideMasters/theme/theme1.xml" Id="R312bb3e64528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ef8e227d4a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2785b4e5649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ac9b039f342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a389390d41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5305420824a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e3511857f4a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b0e3704364e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55ca06db845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SABBASEN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SABBASEN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3 834 044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5 000 122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SABBASEN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Vestengveien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