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0312ed739841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b2806414974bb9"/>
  </p:sldMasterIdLst>
  <p:sldIdLst>
    <p:sldId xmlns:r="http://schemas.openxmlformats.org/officeDocument/2006/relationships" id="256" r:id="R814165e818574779"/>
    <p:sldId xmlns:r="http://schemas.openxmlformats.org/officeDocument/2006/relationships" id="257" r:id="Rb2a01706242b4f58"/>
    <p:sldId xmlns:r="http://schemas.openxmlformats.org/officeDocument/2006/relationships" id="258" r:id="Rb7c1c7de49844f08"/>
    <p:sldId xmlns:r="http://schemas.openxmlformats.org/officeDocument/2006/relationships" id="259" r:id="Re139966291694b63"/>
    <p:sldId xmlns:r="http://schemas.openxmlformats.org/officeDocument/2006/relationships" id="260" r:id="R0ff1e2f3e1d344d5"/>
    <p:sldId xmlns:r="http://schemas.openxmlformats.org/officeDocument/2006/relationships" id="261" r:id="R1d0791556dd7481c"/>
    <p:sldId xmlns:r="http://schemas.openxmlformats.org/officeDocument/2006/relationships" id="262" r:id="Rb0232edca20142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2806414974bb9" /><Relationship Type="http://schemas.openxmlformats.org/officeDocument/2006/relationships/slide" Target="/ppt/slides/slide1.xml" Id="R814165e818574779" /><Relationship Type="http://schemas.openxmlformats.org/officeDocument/2006/relationships/slide" Target="/ppt/slides/slide2.xml" Id="Rb2a01706242b4f58" /><Relationship Type="http://schemas.openxmlformats.org/officeDocument/2006/relationships/slide" Target="/ppt/slides/slide3.xml" Id="Rb7c1c7de49844f08" /><Relationship Type="http://schemas.openxmlformats.org/officeDocument/2006/relationships/slide" Target="/ppt/slides/slide4.xml" Id="Re139966291694b63" /><Relationship Type="http://schemas.openxmlformats.org/officeDocument/2006/relationships/slide" Target="/ppt/slides/slide5.xml" Id="R0ff1e2f3e1d344d5" /><Relationship Type="http://schemas.openxmlformats.org/officeDocument/2006/relationships/slide" Target="/ppt/slides/slide6.xml" Id="R1d0791556dd7481c" /><Relationship Type="http://schemas.openxmlformats.org/officeDocument/2006/relationships/slide" Target="/ppt/slides/slide7.xml" Id="Rb0232edca20142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7111f8eff542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a092930984f18" /><Relationship Type="http://schemas.openxmlformats.org/officeDocument/2006/relationships/theme" Target="/ppt/slideMasters/theme/theme1.xml" Id="R1abeb45dd5b84c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2a092930984f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6b946bd894a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0da03f5c944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e4a44ab604f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5136d487f4c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f2f50d43540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3361c40a244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631e3a4184b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8 695 643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205 939 762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HAGEN SOMMERSETH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HAGEN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toto@ghagen.no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