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ba6ad26f3258405b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9fb7ad3dfc0d4f36"/>
  </p:sldMasterIdLst>
  <p:sldIdLst>
    <p:sldId xmlns:r="http://schemas.openxmlformats.org/officeDocument/2006/relationships" id="256" r:id="Rfd74063d26bf4232"/>
    <p:sldId xmlns:r="http://schemas.openxmlformats.org/officeDocument/2006/relationships" id="257" r:id="Rdebae75e2fa841b7"/>
    <p:sldId xmlns:r="http://schemas.openxmlformats.org/officeDocument/2006/relationships" id="258" r:id="R776c33e75bdc48e7"/>
    <p:sldId xmlns:r="http://schemas.openxmlformats.org/officeDocument/2006/relationships" id="259" r:id="Rfd5f9a303d15412b"/>
    <p:sldId xmlns:r="http://schemas.openxmlformats.org/officeDocument/2006/relationships" id="260" r:id="R1ed8212331a2491b"/>
    <p:sldId xmlns:r="http://schemas.openxmlformats.org/officeDocument/2006/relationships" id="261" r:id="R9b6ef391e7924b67"/>
    <p:sldId xmlns:r="http://schemas.openxmlformats.org/officeDocument/2006/relationships" id="262" r:id="Rabb8db911a1640d0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9fb7ad3dfc0d4f36" /><Relationship Type="http://schemas.openxmlformats.org/officeDocument/2006/relationships/slide" Target="/ppt/slides/slide1.xml" Id="Rfd74063d26bf4232" /><Relationship Type="http://schemas.openxmlformats.org/officeDocument/2006/relationships/slide" Target="/ppt/slides/slide2.xml" Id="Rdebae75e2fa841b7" /><Relationship Type="http://schemas.openxmlformats.org/officeDocument/2006/relationships/slide" Target="/ppt/slides/slide3.xml" Id="R776c33e75bdc48e7" /><Relationship Type="http://schemas.openxmlformats.org/officeDocument/2006/relationships/slide" Target="/ppt/slides/slide4.xml" Id="Rfd5f9a303d15412b" /><Relationship Type="http://schemas.openxmlformats.org/officeDocument/2006/relationships/slide" Target="/ppt/slides/slide5.xml" Id="R1ed8212331a2491b" /><Relationship Type="http://schemas.openxmlformats.org/officeDocument/2006/relationships/slide" Target="/ppt/slides/slide6.xml" Id="R9b6ef391e7924b67" /><Relationship Type="http://schemas.openxmlformats.org/officeDocument/2006/relationships/slide" Target="/ppt/slides/slide7.xml" Id="Rabb8db911a1640d0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43a92d9005ea4ebe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4a200bc7ce74f9a" /><Relationship Type="http://schemas.openxmlformats.org/officeDocument/2006/relationships/theme" Target="/ppt/slideMasters/theme/theme1.xml" Id="Rbfbe86ecea454515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54a200bc7ce74f9a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40cbc61dc9a43db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490b1ca66464d00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25cce1465b84ca9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af7ab6238ac45e4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1c623063fe94d82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1a1412b74c34c3f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a2bce8c34944716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BAKKEFJELL INVEST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BAKKEFJELL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BAKKEFJELL INVEST AS ble etablert [år] og holder til i Bodø.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BAKKEFJELL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BAKKEFJELL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BAKKEFJELL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1 743 490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1 626 654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1 644 195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7 550 528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8 114 826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BAKKEFJELL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ARE EVEN BAKKEFJELL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BAKKEFJELL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Nordstrandveien 65A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8012 Bodø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Tlf. 75 55 17 91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are@bodoe-revisjon.no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989 202 200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BAKKEFJELL INVEST AS</a:t>
            </a:r>
          </a:p>
        </p:txBody>
      </p:sp>
    </p:spTree>
  </p:cSld>
  <p:clrMapOvr>
    <a:masterClrMapping xmlns:a="http://schemas.openxmlformats.org/drawingml/2006/main"/>
  </p:clrMapOvr>
</p:sld>
</file>