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4bf7c83d5941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ffc6cb54c3406a"/>
  </p:sldMasterIdLst>
  <p:sldIdLst>
    <p:sldId xmlns:r="http://schemas.openxmlformats.org/officeDocument/2006/relationships" id="256" r:id="R0e5b85dfe5fa4a96"/>
    <p:sldId xmlns:r="http://schemas.openxmlformats.org/officeDocument/2006/relationships" id="257" r:id="Rf1f8e757e7e64de1"/>
    <p:sldId xmlns:r="http://schemas.openxmlformats.org/officeDocument/2006/relationships" id="258" r:id="R8c10b8d212ed48be"/>
    <p:sldId xmlns:r="http://schemas.openxmlformats.org/officeDocument/2006/relationships" id="259" r:id="Rf52c4962862f42c4"/>
    <p:sldId xmlns:r="http://schemas.openxmlformats.org/officeDocument/2006/relationships" id="260" r:id="Rf07219a03c16432b"/>
    <p:sldId xmlns:r="http://schemas.openxmlformats.org/officeDocument/2006/relationships" id="261" r:id="Raa5abde0129340c8"/>
    <p:sldId xmlns:r="http://schemas.openxmlformats.org/officeDocument/2006/relationships" id="262" r:id="R7a48d1dfe50c4a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ffc6cb54c3406a" /><Relationship Type="http://schemas.openxmlformats.org/officeDocument/2006/relationships/slide" Target="/ppt/slides/slide1.xml" Id="R0e5b85dfe5fa4a96" /><Relationship Type="http://schemas.openxmlformats.org/officeDocument/2006/relationships/slide" Target="/ppt/slides/slide2.xml" Id="Rf1f8e757e7e64de1" /><Relationship Type="http://schemas.openxmlformats.org/officeDocument/2006/relationships/slide" Target="/ppt/slides/slide3.xml" Id="R8c10b8d212ed48be" /><Relationship Type="http://schemas.openxmlformats.org/officeDocument/2006/relationships/slide" Target="/ppt/slides/slide4.xml" Id="Rf52c4962862f42c4" /><Relationship Type="http://schemas.openxmlformats.org/officeDocument/2006/relationships/slide" Target="/ppt/slides/slide5.xml" Id="Rf07219a03c16432b" /><Relationship Type="http://schemas.openxmlformats.org/officeDocument/2006/relationships/slide" Target="/ppt/slides/slide6.xml" Id="Raa5abde0129340c8" /><Relationship Type="http://schemas.openxmlformats.org/officeDocument/2006/relationships/slide" Target="/ppt/slides/slide7.xml" Id="R7a48d1dfe50c4a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37469cd13e4d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26a0d9f52430d" /><Relationship Type="http://schemas.openxmlformats.org/officeDocument/2006/relationships/theme" Target="/ppt/slideMasters/theme/theme1.xml" Id="R83cb0019bd2c48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926a0d9f5243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f95f7c4fc49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e39f7d79748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a1bb6b20a4a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7e71573a745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ab7ff69624c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81593f3ab47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2ba8b3cff40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SKATTEN MIN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SKATTEN MIN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1 914 141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1 863 613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1 863 613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15 366 478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15 366 478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EGIL AASE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Kjerrberg terrasse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4051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989 201 476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