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f9fb74348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2a44a72804fbd"/>
  </p:sldMasterIdLst>
  <p:sldIdLst>
    <p:sldId xmlns:r="http://schemas.openxmlformats.org/officeDocument/2006/relationships" id="256" r:id="R9e088553cae04040"/>
    <p:sldId xmlns:r="http://schemas.openxmlformats.org/officeDocument/2006/relationships" id="257" r:id="R87a14bc9af6440ee"/>
    <p:sldId xmlns:r="http://schemas.openxmlformats.org/officeDocument/2006/relationships" id="258" r:id="R48e429de0c7b4088"/>
    <p:sldId xmlns:r="http://schemas.openxmlformats.org/officeDocument/2006/relationships" id="259" r:id="R4467d1b0dca843f1"/>
    <p:sldId xmlns:r="http://schemas.openxmlformats.org/officeDocument/2006/relationships" id="260" r:id="Rbb3f629ad5d142e8"/>
    <p:sldId xmlns:r="http://schemas.openxmlformats.org/officeDocument/2006/relationships" id="261" r:id="R1409ac62aa4b47da"/>
    <p:sldId xmlns:r="http://schemas.openxmlformats.org/officeDocument/2006/relationships" id="262" r:id="R5d585476f59b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2a44a72804fbd" /><Relationship Type="http://schemas.openxmlformats.org/officeDocument/2006/relationships/slide" Target="/ppt/slides/slide1.xml" Id="R9e088553cae04040" /><Relationship Type="http://schemas.openxmlformats.org/officeDocument/2006/relationships/slide" Target="/ppt/slides/slide2.xml" Id="R87a14bc9af6440ee" /><Relationship Type="http://schemas.openxmlformats.org/officeDocument/2006/relationships/slide" Target="/ppt/slides/slide3.xml" Id="R48e429de0c7b4088" /><Relationship Type="http://schemas.openxmlformats.org/officeDocument/2006/relationships/slide" Target="/ppt/slides/slide4.xml" Id="R4467d1b0dca843f1" /><Relationship Type="http://schemas.openxmlformats.org/officeDocument/2006/relationships/slide" Target="/ppt/slides/slide5.xml" Id="Rbb3f629ad5d142e8" /><Relationship Type="http://schemas.openxmlformats.org/officeDocument/2006/relationships/slide" Target="/ppt/slides/slide6.xml" Id="R1409ac62aa4b47da" /><Relationship Type="http://schemas.openxmlformats.org/officeDocument/2006/relationships/slide" Target="/ppt/slides/slide7.xml" Id="R5d585476f59b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00705666c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f69d021d4e7f" /><Relationship Type="http://schemas.openxmlformats.org/officeDocument/2006/relationships/theme" Target="/ppt/slideMasters/theme/theme1.xml" Id="Rd10c85ec9a6c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7f69d021d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8b2f51a4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ca11fd82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530dd2fb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0d4d66560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b23ceb26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6ba2a1fc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d8afde22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