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1f4a7daea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b24da80084495"/>
  </p:sldMasterIdLst>
  <p:sldIdLst>
    <p:sldId xmlns:r="http://schemas.openxmlformats.org/officeDocument/2006/relationships" id="256" r:id="Rf34499aee19043ec"/>
    <p:sldId xmlns:r="http://schemas.openxmlformats.org/officeDocument/2006/relationships" id="257" r:id="Ra30bab8e3a4a4967"/>
    <p:sldId xmlns:r="http://schemas.openxmlformats.org/officeDocument/2006/relationships" id="258" r:id="R5c60753bc42d49d8"/>
    <p:sldId xmlns:r="http://schemas.openxmlformats.org/officeDocument/2006/relationships" id="259" r:id="R6568439fe42c4b00"/>
    <p:sldId xmlns:r="http://schemas.openxmlformats.org/officeDocument/2006/relationships" id="260" r:id="R03627999f4a74c4e"/>
    <p:sldId xmlns:r="http://schemas.openxmlformats.org/officeDocument/2006/relationships" id="261" r:id="R0e12ce4b2b09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b24da80084495" /><Relationship Type="http://schemas.openxmlformats.org/officeDocument/2006/relationships/slide" Target="/ppt/slides/slide1.xml" Id="Rf34499aee19043ec" /><Relationship Type="http://schemas.openxmlformats.org/officeDocument/2006/relationships/slide" Target="/ppt/slides/slide2.xml" Id="Ra30bab8e3a4a4967" /><Relationship Type="http://schemas.openxmlformats.org/officeDocument/2006/relationships/slide" Target="/ppt/slides/slide3.xml" Id="R5c60753bc42d49d8" /><Relationship Type="http://schemas.openxmlformats.org/officeDocument/2006/relationships/slide" Target="/ppt/slides/slide4.xml" Id="R6568439fe42c4b00" /><Relationship Type="http://schemas.openxmlformats.org/officeDocument/2006/relationships/slide" Target="/ppt/slides/slide5.xml" Id="R03627999f4a74c4e" /><Relationship Type="http://schemas.openxmlformats.org/officeDocument/2006/relationships/slide" Target="/ppt/slides/slide6.xml" Id="R0e12ce4b2b09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ce0a05916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e124042b4c11" /><Relationship Type="http://schemas.openxmlformats.org/officeDocument/2006/relationships/theme" Target="/ppt/slideMasters/theme/theme1.xml" Id="Rd4e103ee1d8b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3e124042b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9f766b73c4a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145ef9cfa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b7010be2941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35819d2b8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516f04a2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1e806961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