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b14bc96b6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e89384b884eb9"/>
  </p:sldMasterIdLst>
  <p:sldIdLst>
    <p:sldId xmlns:r="http://schemas.openxmlformats.org/officeDocument/2006/relationships" id="256" r:id="R912478ac00544bbe"/>
    <p:sldId xmlns:r="http://schemas.openxmlformats.org/officeDocument/2006/relationships" id="257" r:id="Racc132e3f19a4bba"/>
    <p:sldId xmlns:r="http://schemas.openxmlformats.org/officeDocument/2006/relationships" id="258" r:id="Ref058f87170f4681"/>
    <p:sldId xmlns:r="http://schemas.openxmlformats.org/officeDocument/2006/relationships" id="259" r:id="R9e0d79bd2d864fce"/>
    <p:sldId xmlns:r="http://schemas.openxmlformats.org/officeDocument/2006/relationships" id="260" r:id="R49ef88ae83cd4879"/>
    <p:sldId xmlns:r="http://schemas.openxmlformats.org/officeDocument/2006/relationships" id="261" r:id="Rb35f855cc66f413e"/>
    <p:sldId xmlns:r="http://schemas.openxmlformats.org/officeDocument/2006/relationships" id="262" r:id="Rf4c822068710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e89384b884eb9" /><Relationship Type="http://schemas.openxmlformats.org/officeDocument/2006/relationships/slide" Target="/ppt/slides/slide1.xml" Id="R912478ac00544bbe" /><Relationship Type="http://schemas.openxmlformats.org/officeDocument/2006/relationships/slide" Target="/ppt/slides/slide2.xml" Id="Racc132e3f19a4bba" /><Relationship Type="http://schemas.openxmlformats.org/officeDocument/2006/relationships/slide" Target="/ppt/slides/slide3.xml" Id="Ref058f87170f4681" /><Relationship Type="http://schemas.openxmlformats.org/officeDocument/2006/relationships/slide" Target="/ppt/slides/slide4.xml" Id="R9e0d79bd2d864fce" /><Relationship Type="http://schemas.openxmlformats.org/officeDocument/2006/relationships/slide" Target="/ppt/slides/slide5.xml" Id="R49ef88ae83cd4879" /><Relationship Type="http://schemas.openxmlformats.org/officeDocument/2006/relationships/slide" Target="/ppt/slides/slide6.xml" Id="Rb35f855cc66f413e" /><Relationship Type="http://schemas.openxmlformats.org/officeDocument/2006/relationships/slide" Target="/ppt/slides/slide7.xml" Id="Rf4c822068710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739e817b0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bf8f686bb4ac9" /><Relationship Type="http://schemas.openxmlformats.org/officeDocument/2006/relationships/theme" Target="/ppt/slideMasters/theme/theme1.xml" Id="Re01868652a0c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bf8f686bb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3f3259970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e38ff1677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9e6385f42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42ea2ed944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3a5867dfa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f15180be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8b44c129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Mikkjel Fønhus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