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3839e02c8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bdb81b64b4c4f"/>
  </p:sldMasterIdLst>
  <p:sldIdLst>
    <p:sldId xmlns:r="http://schemas.openxmlformats.org/officeDocument/2006/relationships" id="256" r:id="R6a8827366cb648ac"/>
    <p:sldId xmlns:r="http://schemas.openxmlformats.org/officeDocument/2006/relationships" id="257" r:id="Rccdb500d28094bb4"/>
    <p:sldId xmlns:r="http://schemas.openxmlformats.org/officeDocument/2006/relationships" id="258" r:id="R10b6ff05b68040a1"/>
    <p:sldId xmlns:r="http://schemas.openxmlformats.org/officeDocument/2006/relationships" id="259" r:id="Rff70ec75493644b3"/>
    <p:sldId xmlns:r="http://schemas.openxmlformats.org/officeDocument/2006/relationships" id="260" r:id="R1bdb17e2c8c44b8d"/>
    <p:sldId xmlns:r="http://schemas.openxmlformats.org/officeDocument/2006/relationships" id="261" r:id="R46247a92dbfc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bdb81b64b4c4f" /><Relationship Type="http://schemas.openxmlformats.org/officeDocument/2006/relationships/slide" Target="/ppt/slides/slide1.xml" Id="R6a8827366cb648ac" /><Relationship Type="http://schemas.openxmlformats.org/officeDocument/2006/relationships/slide" Target="/ppt/slides/slide2.xml" Id="Rccdb500d28094bb4" /><Relationship Type="http://schemas.openxmlformats.org/officeDocument/2006/relationships/slide" Target="/ppt/slides/slide3.xml" Id="R10b6ff05b68040a1" /><Relationship Type="http://schemas.openxmlformats.org/officeDocument/2006/relationships/slide" Target="/ppt/slides/slide4.xml" Id="Rff70ec75493644b3" /><Relationship Type="http://schemas.openxmlformats.org/officeDocument/2006/relationships/slide" Target="/ppt/slides/slide5.xml" Id="R1bdb17e2c8c44b8d" /><Relationship Type="http://schemas.openxmlformats.org/officeDocument/2006/relationships/slide" Target="/ppt/slides/slide6.xml" Id="R46247a92dbfc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9bcfc8a9c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3bb3e4f64743" /><Relationship Type="http://schemas.openxmlformats.org/officeDocument/2006/relationships/theme" Target="/ppt/slideMasters/theme/theme1.xml" Id="R0efa93a0fa73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d3bb3e4f6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46a4ebfb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5871f329b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e7f424a1e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7e37edadf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139c9b9d5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56227aa2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Mikkjel Fønhus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