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e099ee7e5149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febff547bb485f"/>
  </p:sldMasterIdLst>
  <p:sldIdLst>
    <p:sldId xmlns:r="http://schemas.openxmlformats.org/officeDocument/2006/relationships" id="256" r:id="Rfb633badf6ff4264"/>
    <p:sldId xmlns:r="http://schemas.openxmlformats.org/officeDocument/2006/relationships" id="257" r:id="R89af773c815a43e3"/>
    <p:sldId xmlns:r="http://schemas.openxmlformats.org/officeDocument/2006/relationships" id="258" r:id="Rd6124ac366df428d"/>
    <p:sldId xmlns:r="http://schemas.openxmlformats.org/officeDocument/2006/relationships" id="259" r:id="R40209206d4734f6d"/>
    <p:sldId xmlns:r="http://schemas.openxmlformats.org/officeDocument/2006/relationships" id="260" r:id="R4162177b1f424ae8"/>
    <p:sldId xmlns:r="http://schemas.openxmlformats.org/officeDocument/2006/relationships" id="261" r:id="R359b106ab8754169"/>
    <p:sldId xmlns:r="http://schemas.openxmlformats.org/officeDocument/2006/relationships" id="262" r:id="Rd388f30d92ce46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febff547bb485f" /><Relationship Type="http://schemas.openxmlformats.org/officeDocument/2006/relationships/slide" Target="/ppt/slides/slide1.xml" Id="Rfb633badf6ff4264" /><Relationship Type="http://schemas.openxmlformats.org/officeDocument/2006/relationships/slide" Target="/ppt/slides/slide2.xml" Id="R89af773c815a43e3" /><Relationship Type="http://schemas.openxmlformats.org/officeDocument/2006/relationships/slide" Target="/ppt/slides/slide3.xml" Id="Rd6124ac366df428d" /><Relationship Type="http://schemas.openxmlformats.org/officeDocument/2006/relationships/slide" Target="/ppt/slides/slide4.xml" Id="R40209206d4734f6d" /><Relationship Type="http://schemas.openxmlformats.org/officeDocument/2006/relationships/slide" Target="/ppt/slides/slide5.xml" Id="R4162177b1f424ae8" /><Relationship Type="http://schemas.openxmlformats.org/officeDocument/2006/relationships/slide" Target="/ppt/slides/slide6.xml" Id="R359b106ab8754169" /><Relationship Type="http://schemas.openxmlformats.org/officeDocument/2006/relationships/slide" Target="/ppt/slides/slide7.xml" Id="Rd388f30d92ce46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b4e77b2b644a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86e9cd50a34e35" /><Relationship Type="http://schemas.openxmlformats.org/officeDocument/2006/relationships/theme" Target="/ppt/slideMasters/theme/theme1.xml" Id="R3777f50e88224f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86e9cd50a34e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79c632492b4f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f4ad8cf4f41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49b57515947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d77cf7eee49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b7ffe29a949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912b59443494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954f9cd4649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VANEBO PUBLISHING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VANEBO PUBLISHING AS ble etablert [år] og holder til i Namnå.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21 585 291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22 905 578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JOHANNES VANEBO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Bergesidevegen 360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2265 Namnå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94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989 201 085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VANEBO PUBLISHING AS</a:t>
            </a:r>
          </a:p>
        </p:txBody>
      </p:sp>
    </p:spTree>
  </p:cSld>
  <p:clrMapOvr>
    <a:masterClrMapping xmlns:a="http://schemas.openxmlformats.org/drawingml/2006/main"/>
  </p:clrMapOvr>
</p:sld>
</file>