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92c24dc30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12913fd2843b9"/>
  </p:sldMasterIdLst>
  <p:sldIdLst>
    <p:sldId xmlns:r="http://schemas.openxmlformats.org/officeDocument/2006/relationships" id="256" r:id="R6fdc5198eccd4d1f"/>
    <p:sldId xmlns:r="http://schemas.openxmlformats.org/officeDocument/2006/relationships" id="257" r:id="R746f8663d8564315"/>
    <p:sldId xmlns:r="http://schemas.openxmlformats.org/officeDocument/2006/relationships" id="258" r:id="R68a656e686a34063"/>
    <p:sldId xmlns:r="http://schemas.openxmlformats.org/officeDocument/2006/relationships" id="259" r:id="R8e34a42a8ac54d8c"/>
    <p:sldId xmlns:r="http://schemas.openxmlformats.org/officeDocument/2006/relationships" id="260" r:id="R2592c10eb8234bb4"/>
    <p:sldId xmlns:r="http://schemas.openxmlformats.org/officeDocument/2006/relationships" id="261" r:id="R3acc05de0f054554"/>
    <p:sldId xmlns:r="http://schemas.openxmlformats.org/officeDocument/2006/relationships" id="262" r:id="Rf565fd17233a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12913fd2843b9" /><Relationship Type="http://schemas.openxmlformats.org/officeDocument/2006/relationships/slide" Target="/ppt/slides/slide1.xml" Id="R6fdc5198eccd4d1f" /><Relationship Type="http://schemas.openxmlformats.org/officeDocument/2006/relationships/slide" Target="/ppt/slides/slide2.xml" Id="R746f8663d8564315" /><Relationship Type="http://schemas.openxmlformats.org/officeDocument/2006/relationships/slide" Target="/ppt/slides/slide3.xml" Id="R68a656e686a34063" /><Relationship Type="http://schemas.openxmlformats.org/officeDocument/2006/relationships/slide" Target="/ppt/slides/slide4.xml" Id="R8e34a42a8ac54d8c" /><Relationship Type="http://schemas.openxmlformats.org/officeDocument/2006/relationships/slide" Target="/ppt/slides/slide5.xml" Id="R2592c10eb8234bb4" /><Relationship Type="http://schemas.openxmlformats.org/officeDocument/2006/relationships/slide" Target="/ppt/slides/slide6.xml" Id="R3acc05de0f054554" /><Relationship Type="http://schemas.openxmlformats.org/officeDocument/2006/relationships/slide" Target="/ppt/slides/slide7.xml" Id="Rf565fd17233a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b4a76eb4f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3dc6162d8465f" /><Relationship Type="http://schemas.openxmlformats.org/officeDocument/2006/relationships/theme" Target="/ppt/slideMasters/theme/theme1.xml" Id="R3d59bb85d17c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3dc6162d8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03fc31673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8b3982791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64bebce0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8e62ca5b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30a2edb948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feb729f1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9ebe51fb1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BIRGER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21 951 446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JOHN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john-birger.saethre@elverum.toyota.no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