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75ce72370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7217bba304c9d"/>
  </p:sldMasterIdLst>
  <p:sldIdLst>
    <p:sldId xmlns:r="http://schemas.openxmlformats.org/officeDocument/2006/relationships" id="256" r:id="R98b456a7df8549f1"/>
    <p:sldId xmlns:r="http://schemas.openxmlformats.org/officeDocument/2006/relationships" id="257" r:id="Rcbb3deda052d4d1c"/>
    <p:sldId xmlns:r="http://schemas.openxmlformats.org/officeDocument/2006/relationships" id="258" r:id="R5ca08dcfd86a4cd1"/>
    <p:sldId xmlns:r="http://schemas.openxmlformats.org/officeDocument/2006/relationships" id="259" r:id="R210a78c9c7804c7a"/>
    <p:sldId xmlns:r="http://schemas.openxmlformats.org/officeDocument/2006/relationships" id="260" r:id="Rce96ba01d42c46d9"/>
    <p:sldId xmlns:r="http://schemas.openxmlformats.org/officeDocument/2006/relationships" id="261" r:id="Rc49636bb2aa14e02"/>
    <p:sldId xmlns:r="http://schemas.openxmlformats.org/officeDocument/2006/relationships" id="262" r:id="Ra1019fb74d1d49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7217bba304c9d" /><Relationship Type="http://schemas.openxmlformats.org/officeDocument/2006/relationships/slide" Target="/ppt/slides/slide1.xml" Id="R98b456a7df8549f1" /><Relationship Type="http://schemas.openxmlformats.org/officeDocument/2006/relationships/slide" Target="/ppt/slides/slide2.xml" Id="Rcbb3deda052d4d1c" /><Relationship Type="http://schemas.openxmlformats.org/officeDocument/2006/relationships/slide" Target="/ppt/slides/slide3.xml" Id="R5ca08dcfd86a4cd1" /><Relationship Type="http://schemas.openxmlformats.org/officeDocument/2006/relationships/slide" Target="/ppt/slides/slide4.xml" Id="R210a78c9c7804c7a" /><Relationship Type="http://schemas.openxmlformats.org/officeDocument/2006/relationships/slide" Target="/ppt/slides/slide5.xml" Id="Rce96ba01d42c46d9" /><Relationship Type="http://schemas.openxmlformats.org/officeDocument/2006/relationships/slide" Target="/ppt/slides/slide6.xml" Id="Rc49636bb2aa14e02" /><Relationship Type="http://schemas.openxmlformats.org/officeDocument/2006/relationships/slide" Target="/ppt/slides/slide7.xml" Id="Ra1019fb74d1d49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b94dc8a5f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11671cdf24b55" /><Relationship Type="http://schemas.openxmlformats.org/officeDocument/2006/relationships/theme" Target="/ppt/slideMasters/theme/theme1.xml" Id="R06cd323b471e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11671cdf2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61f4d5b61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45d1b9f19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93303e166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742937114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b0721f748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26508d95a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df41640fe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9 621 798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JEAN BORRELLY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LINAAE CAROLINE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