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f87996587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21dad231c4bb0"/>
  </p:sldMasterIdLst>
  <p:sldIdLst>
    <p:sldId xmlns:r="http://schemas.openxmlformats.org/officeDocument/2006/relationships" id="256" r:id="Rc1ad98031ba947ef"/>
    <p:sldId xmlns:r="http://schemas.openxmlformats.org/officeDocument/2006/relationships" id="257" r:id="R0733fcb206034833"/>
    <p:sldId xmlns:r="http://schemas.openxmlformats.org/officeDocument/2006/relationships" id="258" r:id="R482f5509a3dc4ad6"/>
    <p:sldId xmlns:r="http://schemas.openxmlformats.org/officeDocument/2006/relationships" id="259" r:id="R3b3ae6b044474f4c"/>
    <p:sldId xmlns:r="http://schemas.openxmlformats.org/officeDocument/2006/relationships" id="260" r:id="R6f3181066a4941b8"/>
    <p:sldId xmlns:r="http://schemas.openxmlformats.org/officeDocument/2006/relationships" id="261" r:id="Rcba43bf2fae3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21dad231c4bb0" /><Relationship Type="http://schemas.openxmlformats.org/officeDocument/2006/relationships/slide" Target="/ppt/slides/slide1.xml" Id="Rc1ad98031ba947ef" /><Relationship Type="http://schemas.openxmlformats.org/officeDocument/2006/relationships/slide" Target="/ppt/slides/slide2.xml" Id="R0733fcb206034833" /><Relationship Type="http://schemas.openxmlformats.org/officeDocument/2006/relationships/slide" Target="/ppt/slides/slide3.xml" Id="R482f5509a3dc4ad6" /><Relationship Type="http://schemas.openxmlformats.org/officeDocument/2006/relationships/slide" Target="/ppt/slides/slide4.xml" Id="R3b3ae6b044474f4c" /><Relationship Type="http://schemas.openxmlformats.org/officeDocument/2006/relationships/slide" Target="/ppt/slides/slide5.xml" Id="R6f3181066a4941b8" /><Relationship Type="http://schemas.openxmlformats.org/officeDocument/2006/relationships/slide" Target="/ppt/slides/slide6.xml" Id="Rcba43bf2fae3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0dab64c86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5d322920477e" /><Relationship Type="http://schemas.openxmlformats.org/officeDocument/2006/relationships/theme" Target="/ppt/slideMasters/theme/theme1.xml" Id="Re21853392fb7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25d322920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9b836077940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2641310cf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3790f2448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1320ea9641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0ae5c66ac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5dc8783e1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JEAN B LINAAE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Thorsholmen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