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5ed7ea8b6c41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88bf5bca0f46da"/>
  </p:sldMasterIdLst>
  <p:sldIdLst>
    <p:sldId xmlns:r="http://schemas.openxmlformats.org/officeDocument/2006/relationships" id="256" r:id="R090ab8176f9d4657"/>
    <p:sldId xmlns:r="http://schemas.openxmlformats.org/officeDocument/2006/relationships" id="257" r:id="R89af1e0d1b814f1c"/>
    <p:sldId xmlns:r="http://schemas.openxmlformats.org/officeDocument/2006/relationships" id="258" r:id="R011a6e9ba50f4c8d"/>
    <p:sldId xmlns:r="http://schemas.openxmlformats.org/officeDocument/2006/relationships" id="259" r:id="R4049678adcc24708"/>
    <p:sldId xmlns:r="http://schemas.openxmlformats.org/officeDocument/2006/relationships" id="260" r:id="Re3c4251941e44389"/>
    <p:sldId xmlns:r="http://schemas.openxmlformats.org/officeDocument/2006/relationships" id="261" r:id="R6f277ccd589244cd"/>
    <p:sldId xmlns:r="http://schemas.openxmlformats.org/officeDocument/2006/relationships" id="262" r:id="Ra03d2eafe07943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8bf5bca0f46da" /><Relationship Type="http://schemas.openxmlformats.org/officeDocument/2006/relationships/slide" Target="/ppt/slides/slide1.xml" Id="R090ab8176f9d4657" /><Relationship Type="http://schemas.openxmlformats.org/officeDocument/2006/relationships/slide" Target="/ppt/slides/slide2.xml" Id="R89af1e0d1b814f1c" /><Relationship Type="http://schemas.openxmlformats.org/officeDocument/2006/relationships/slide" Target="/ppt/slides/slide3.xml" Id="R011a6e9ba50f4c8d" /><Relationship Type="http://schemas.openxmlformats.org/officeDocument/2006/relationships/slide" Target="/ppt/slides/slide4.xml" Id="R4049678adcc24708" /><Relationship Type="http://schemas.openxmlformats.org/officeDocument/2006/relationships/slide" Target="/ppt/slides/slide5.xml" Id="Re3c4251941e44389" /><Relationship Type="http://schemas.openxmlformats.org/officeDocument/2006/relationships/slide" Target="/ppt/slides/slide6.xml" Id="R6f277ccd589244cd" /><Relationship Type="http://schemas.openxmlformats.org/officeDocument/2006/relationships/slide" Target="/ppt/slides/slide7.xml" Id="Ra03d2eafe07943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97fbdd88945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b4af915824c7f" /><Relationship Type="http://schemas.openxmlformats.org/officeDocument/2006/relationships/theme" Target="/ppt/slideMasters/theme/theme1.xml" Id="R74db0656b85a44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db4af915824c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f042191b44c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1ba6b733e40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3326a6ead48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ad4ae5d6c4e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f6a89732e4d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21d944c3e46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a065a507649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5 548 081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6 097 636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HOEL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Jessnesstranda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