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23c7c1e0c9249f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afe19507472456a"/>
  </p:sldMasterIdLst>
  <p:sldIdLst>
    <p:sldId xmlns:r="http://schemas.openxmlformats.org/officeDocument/2006/relationships" id="256" r:id="R4138cd8b0c6f45ac"/>
    <p:sldId xmlns:r="http://schemas.openxmlformats.org/officeDocument/2006/relationships" id="257" r:id="Rbd2f81a56b144311"/>
    <p:sldId xmlns:r="http://schemas.openxmlformats.org/officeDocument/2006/relationships" id="258" r:id="R58a610fd2e2f4df2"/>
    <p:sldId xmlns:r="http://schemas.openxmlformats.org/officeDocument/2006/relationships" id="259" r:id="R0692cf1a799349b9"/>
    <p:sldId xmlns:r="http://schemas.openxmlformats.org/officeDocument/2006/relationships" id="260" r:id="R6276823bffa4422d"/>
    <p:sldId xmlns:r="http://schemas.openxmlformats.org/officeDocument/2006/relationships" id="261" r:id="R4ce7a80bcf684606"/>
    <p:sldId xmlns:r="http://schemas.openxmlformats.org/officeDocument/2006/relationships" id="262" r:id="R42b6370f511a4e1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fe19507472456a" /><Relationship Type="http://schemas.openxmlformats.org/officeDocument/2006/relationships/slide" Target="/ppt/slides/slide1.xml" Id="R4138cd8b0c6f45ac" /><Relationship Type="http://schemas.openxmlformats.org/officeDocument/2006/relationships/slide" Target="/ppt/slides/slide2.xml" Id="Rbd2f81a56b144311" /><Relationship Type="http://schemas.openxmlformats.org/officeDocument/2006/relationships/slide" Target="/ppt/slides/slide3.xml" Id="R58a610fd2e2f4df2" /><Relationship Type="http://schemas.openxmlformats.org/officeDocument/2006/relationships/slide" Target="/ppt/slides/slide4.xml" Id="R0692cf1a799349b9" /><Relationship Type="http://schemas.openxmlformats.org/officeDocument/2006/relationships/slide" Target="/ppt/slides/slide5.xml" Id="R6276823bffa4422d" /><Relationship Type="http://schemas.openxmlformats.org/officeDocument/2006/relationships/slide" Target="/ppt/slides/slide6.xml" Id="R4ce7a80bcf684606" /><Relationship Type="http://schemas.openxmlformats.org/officeDocument/2006/relationships/slide" Target="/ppt/slides/slide7.xml" Id="R42b6370f511a4e1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d6ea34b48c4e8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94b64076c2439f" /><Relationship Type="http://schemas.openxmlformats.org/officeDocument/2006/relationships/theme" Target="/ppt/slideMasters/theme/theme1.xml" Id="R72c20a8ca678485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494b64076c2439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2bb8b1d28c4c8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ff5748c84047c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3d9dbcbbf646d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bbcd5da826427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c49776dcf44b2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5dba83ca6a4ff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51dd081f5c440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KALI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KALI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KALI HOLDING AS ble etablert [år] og holder til i Onarheim.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KALI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KALI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KALI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−52 192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678 906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1 738 019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2 738 169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KALI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ARILD LIEN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KALI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5694 Onarheim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989 197 584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KALI HOLDING AS</a:t>
            </a:r>
          </a:p>
        </p:txBody>
      </p:sp>
    </p:spTree>
  </p:cSld>
  <p:clrMapOvr>
    <a:masterClrMapping xmlns:a="http://schemas.openxmlformats.org/drawingml/2006/main"/>
  </p:clrMapOvr>
</p:sld>
</file>