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80d7ed9a1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6ad93cd8a4565"/>
  </p:sldMasterIdLst>
  <p:sldIdLst>
    <p:sldId xmlns:r="http://schemas.openxmlformats.org/officeDocument/2006/relationships" id="256" r:id="R4be60a4288d549a7"/>
    <p:sldId xmlns:r="http://schemas.openxmlformats.org/officeDocument/2006/relationships" id="257" r:id="R501f43817423438a"/>
    <p:sldId xmlns:r="http://schemas.openxmlformats.org/officeDocument/2006/relationships" id="258" r:id="R61ea5d18234f46ab"/>
    <p:sldId xmlns:r="http://schemas.openxmlformats.org/officeDocument/2006/relationships" id="259" r:id="R6b89c79117ef4a6c"/>
    <p:sldId xmlns:r="http://schemas.openxmlformats.org/officeDocument/2006/relationships" id="260" r:id="R259b48227d764f6a"/>
    <p:sldId xmlns:r="http://schemas.openxmlformats.org/officeDocument/2006/relationships" id="261" r:id="Rc6cb1c067ff746ce"/>
    <p:sldId xmlns:r="http://schemas.openxmlformats.org/officeDocument/2006/relationships" id="262" r:id="R8e115573e651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6ad93cd8a4565" /><Relationship Type="http://schemas.openxmlformats.org/officeDocument/2006/relationships/slide" Target="/ppt/slides/slide1.xml" Id="R4be60a4288d549a7" /><Relationship Type="http://schemas.openxmlformats.org/officeDocument/2006/relationships/slide" Target="/ppt/slides/slide2.xml" Id="R501f43817423438a" /><Relationship Type="http://schemas.openxmlformats.org/officeDocument/2006/relationships/slide" Target="/ppt/slides/slide3.xml" Id="R61ea5d18234f46ab" /><Relationship Type="http://schemas.openxmlformats.org/officeDocument/2006/relationships/slide" Target="/ppt/slides/slide4.xml" Id="R6b89c79117ef4a6c" /><Relationship Type="http://schemas.openxmlformats.org/officeDocument/2006/relationships/slide" Target="/ppt/slides/slide5.xml" Id="R259b48227d764f6a" /><Relationship Type="http://schemas.openxmlformats.org/officeDocument/2006/relationships/slide" Target="/ppt/slides/slide6.xml" Id="Rc6cb1c067ff746ce" /><Relationship Type="http://schemas.openxmlformats.org/officeDocument/2006/relationships/slide" Target="/ppt/slides/slide7.xml" Id="R8e115573e651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bd6a75a36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840bd2c84b8c" /><Relationship Type="http://schemas.openxmlformats.org/officeDocument/2006/relationships/theme" Target="/ppt/slideMasters/theme/theme1.xml" Id="R3937168b00eb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8840bd2c8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75c0804d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572b1f02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3a6ab9e43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aa088d3e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c4172cc9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14fc075b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a8173d95f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