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8bb3adf4640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a8ab70b1a49f8"/>
  </p:sldMasterIdLst>
  <p:sldIdLst>
    <p:sldId xmlns:r="http://schemas.openxmlformats.org/officeDocument/2006/relationships" id="256" r:id="R8fb59bdb21784055"/>
    <p:sldId xmlns:r="http://schemas.openxmlformats.org/officeDocument/2006/relationships" id="257" r:id="R6f2ef6916a524050"/>
    <p:sldId xmlns:r="http://schemas.openxmlformats.org/officeDocument/2006/relationships" id="258" r:id="Rc11d0c0ce6574093"/>
    <p:sldId xmlns:r="http://schemas.openxmlformats.org/officeDocument/2006/relationships" id="259" r:id="Rf4eeee94d9874539"/>
    <p:sldId xmlns:r="http://schemas.openxmlformats.org/officeDocument/2006/relationships" id="260" r:id="Rb1dcf6ef5571438c"/>
    <p:sldId xmlns:r="http://schemas.openxmlformats.org/officeDocument/2006/relationships" id="261" r:id="R405ee3348482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a8ab70b1a49f8" /><Relationship Type="http://schemas.openxmlformats.org/officeDocument/2006/relationships/slide" Target="/ppt/slides/slide1.xml" Id="R8fb59bdb21784055" /><Relationship Type="http://schemas.openxmlformats.org/officeDocument/2006/relationships/slide" Target="/ppt/slides/slide2.xml" Id="R6f2ef6916a524050" /><Relationship Type="http://schemas.openxmlformats.org/officeDocument/2006/relationships/slide" Target="/ppt/slides/slide3.xml" Id="Rc11d0c0ce6574093" /><Relationship Type="http://schemas.openxmlformats.org/officeDocument/2006/relationships/slide" Target="/ppt/slides/slide4.xml" Id="Rf4eeee94d9874539" /><Relationship Type="http://schemas.openxmlformats.org/officeDocument/2006/relationships/slide" Target="/ppt/slides/slide5.xml" Id="Rb1dcf6ef5571438c" /><Relationship Type="http://schemas.openxmlformats.org/officeDocument/2006/relationships/slide" Target="/ppt/slides/slide6.xml" Id="R405ee3348482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dcb0ec71348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975686d294e6e" /><Relationship Type="http://schemas.openxmlformats.org/officeDocument/2006/relationships/theme" Target="/ppt/slideMasters/theme/theme1.xml" Id="R07f14ec3ba2b48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2975686d294e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87b70b50a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63a8af2fa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91d8ae78146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8d4c0034e40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67b51e7b349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e31cdd84f40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NORGANI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norgani@norgani.no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