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e1dd00beba41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71ba9fb4a34ff2"/>
  </p:sldMasterIdLst>
  <p:sldIdLst>
    <p:sldId xmlns:r="http://schemas.openxmlformats.org/officeDocument/2006/relationships" id="256" r:id="R100dec94784b44db"/>
    <p:sldId xmlns:r="http://schemas.openxmlformats.org/officeDocument/2006/relationships" id="257" r:id="Rfabdf059c1e04acb"/>
    <p:sldId xmlns:r="http://schemas.openxmlformats.org/officeDocument/2006/relationships" id="258" r:id="R22d7d28ef25c433e"/>
    <p:sldId xmlns:r="http://schemas.openxmlformats.org/officeDocument/2006/relationships" id="259" r:id="Rbee79faf11734787"/>
    <p:sldId xmlns:r="http://schemas.openxmlformats.org/officeDocument/2006/relationships" id="260" r:id="R6e724c2a2e4341d1"/>
    <p:sldId xmlns:r="http://schemas.openxmlformats.org/officeDocument/2006/relationships" id="261" r:id="Rfe2f355d3ed043fe"/>
    <p:sldId xmlns:r="http://schemas.openxmlformats.org/officeDocument/2006/relationships" id="262" r:id="Re0faf518cfbd48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1ba9fb4a34ff2" /><Relationship Type="http://schemas.openxmlformats.org/officeDocument/2006/relationships/slide" Target="/ppt/slides/slide1.xml" Id="R100dec94784b44db" /><Relationship Type="http://schemas.openxmlformats.org/officeDocument/2006/relationships/slide" Target="/ppt/slides/slide2.xml" Id="Rfabdf059c1e04acb" /><Relationship Type="http://schemas.openxmlformats.org/officeDocument/2006/relationships/slide" Target="/ppt/slides/slide3.xml" Id="R22d7d28ef25c433e" /><Relationship Type="http://schemas.openxmlformats.org/officeDocument/2006/relationships/slide" Target="/ppt/slides/slide4.xml" Id="Rbee79faf11734787" /><Relationship Type="http://schemas.openxmlformats.org/officeDocument/2006/relationships/slide" Target="/ppt/slides/slide5.xml" Id="R6e724c2a2e4341d1" /><Relationship Type="http://schemas.openxmlformats.org/officeDocument/2006/relationships/slide" Target="/ppt/slides/slide6.xml" Id="Rfe2f355d3ed043fe" /><Relationship Type="http://schemas.openxmlformats.org/officeDocument/2006/relationships/slide" Target="/ppt/slides/slide7.xml" Id="Re0faf518cfbd48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0444b83fb14e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fafb3caf14ff3" /><Relationship Type="http://schemas.openxmlformats.org/officeDocument/2006/relationships/theme" Target="/ppt/slideMasters/theme/theme1.xml" Id="Rcd3e1135cac249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4fafb3caf14f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9dd0e73404f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490fe6e6447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3ac60ebbc46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b7e640ff547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e6af3428848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db04d487e4b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52dd2a82e4b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BME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2 054 546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43 393 559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45 065 487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PETERSEN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Petersen, Bygdøy allé 56C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