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4c920ce99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bdf6fac594d2b"/>
  </p:sldMasterIdLst>
  <p:sldIdLst>
    <p:sldId xmlns:r="http://schemas.openxmlformats.org/officeDocument/2006/relationships" id="256" r:id="R334c352f88c6488d"/>
    <p:sldId xmlns:r="http://schemas.openxmlformats.org/officeDocument/2006/relationships" id="257" r:id="Rc04972c3b5484678"/>
    <p:sldId xmlns:r="http://schemas.openxmlformats.org/officeDocument/2006/relationships" id="258" r:id="R8e98617c4b904a64"/>
    <p:sldId xmlns:r="http://schemas.openxmlformats.org/officeDocument/2006/relationships" id="259" r:id="Rd02f9de6af074021"/>
    <p:sldId xmlns:r="http://schemas.openxmlformats.org/officeDocument/2006/relationships" id="260" r:id="R5fc6da7ae19c4a01"/>
    <p:sldId xmlns:r="http://schemas.openxmlformats.org/officeDocument/2006/relationships" id="261" r:id="R754b36ea7a01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bdf6fac594d2b" /><Relationship Type="http://schemas.openxmlformats.org/officeDocument/2006/relationships/slide" Target="/ppt/slides/slide1.xml" Id="R334c352f88c6488d" /><Relationship Type="http://schemas.openxmlformats.org/officeDocument/2006/relationships/slide" Target="/ppt/slides/slide2.xml" Id="Rc04972c3b5484678" /><Relationship Type="http://schemas.openxmlformats.org/officeDocument/2006/relationships/slide" Target="/ppt/slides/slide3.xml" Id="R8e98617c4b904a64" /><Relationship Type="http://schemas.openxmlformats.org/officeDocument/2006/relationships/slide" Target="/ppt/slides/slide4.xml" Id="Rd02f9de6af074021" /><Relationship Type="http://schemas.openxmlformats.org/officeDocument/2006/relationships/slide" Target="/ppt/slides/slide5.xml" Id="R5fc6da7ae19c4a01" /><Relationship Type="http://schemas.openxmlformats.org/officeDocument/2006/relationships/slide" Target="/ppt/slides/slide6.xml" Id="R754b36ea7a01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61a167715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58dc86db49a6" /><Relationship Type="http://schemas.openxmlformats.org/officeDocument/2006/relationships/theme" Target="/ppt/slideMasters/theme/theme1.xml" Id="R10c3c02dbcaa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958dc86db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26901c056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500b9eb46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9f2de71d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fb71c311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2993c1424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5cc3c68b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