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76536b96548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a68c750334753"/>
  </p:sldMasterIdLst>
  <p:sldIdLst>
    <p:sldId xmlns:r="http://schemas.openxmlformats.org/officeDocument/2006/relationships" id="256" r:id="R5068ca115b434747"/>
    <p:sldId xmlns:r="http://schemas.openxmlformats.org/officeDocument/2006/relationships" id="257" r:id="R9a73e8b46ba2422f"/>
    <p:sldId xmlns:r="http://schemas.openxmlformats.org/officeDocument/2006/relationships" id="258" r:id="R691ca2e172214313"/>
    <p:sldId xmlns:r="http://schemas.openxmlformats.org/officeDocument/2006/relationships" id="259" r:id="Rfaefa290e1a84208"/>
    <p:sldId xmlns:r="http://schemas.openxmlformats.org/officeDocument/2006/relationships" id="260" r:id="Rac9e623fde204d67"/>
    <p:sldId xmlns:r="http://schemas.openxmlformats.org/officeDocument/2006/relationships" id="261" r:id="Rfe15494b508f47bb"/>
    <p:sldId xmlns:r="http://schemas.openxmlformats.org/officeDocument/2006/relationships" id="262" r:id="R9ad306cbe9d2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a68c750334753" /><Relationship Type="http://schemas.openxmlformats.org/officeDocument/2006/relationships/slide" Target="/ppt/slides/slide1.xml" Id="R5068ca115b434747" /><Relationship Type="http://schemas.openxmlformats.org/officeDocument/2006/relationships/slide" Target="/ppt/slides/slide2.xml" Id="R9a73e8b46ba2422f" /><Relationship Type="http://schemas.openxmlformats.org/officeDocument/2006/relationships/slide" Target="/ppt/slides/slide3.xml" Id="R691ca2e172214313" /><Relationship Type="http://schemas.openxmlformats.org/officeDocument/2006/relationships/slide" Target="/ppt/slides/slide4.xml" Id="Rfaefa290e1a84208" /><Relationship Type="http://schemas.openxmlformats.org/officeDocument/2006/relationships/slide" Target="/ppt/slides/slide5.xml" Id="Rac9e623fde204d67" /><Relationship Type="http://schemas.openxmlformats.org/officeDocument/2006/relationships/slide" Target="/ppt/slides/slide6.xml" Id="Rfe15494b508f47bb" /><Relationship Type="http://schemas.openxmlformats.org/officeDocument/2006/relationships/slide" Target="/ppt/slides/slide7.xml" Id="R9ad306cbe9d2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d79f9bba8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a958a4ce9428d" /><Relationship Type="http://schemas.openxmlformats.org/officeDocument/2006/relationships/theme" Target="/ppt/slideMasters/theme/theme1.xml" Id="Rde82cd79d4d4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6a958a4ce9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2302054f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5713ecf2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a870aab71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071cd3cdd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21688b3f54c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4250286342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78780251249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HOLDING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31 013 711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74 059 271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159 982 755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HOLDING AS</a:t>
            </a:r>
          </a:p>
        </p:txBody>
      </p:sp>
    </p:spTree>
  </p:cSld>
  <p:clrMapOvr>
    <a:masterClrMapping xmlns:a="http://schemas.openxmlformats.org/drawingml/2006/main"/>
  </p:clrMapOvr>
</p:sld>
</file>