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09b754489643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9ed142c4354ada"/>
  </p:sldMasterIdLst>
  <p:sldIdLst>
    <p:sldId xmlns:r="http://schemas.openxmlformats.org/officeDocument/2006/relationships" id="256" r:id="Rd165c79e217b40de"/>
    <p:sldId xmlns:r="http://schemas.openxmlformats.org/officeDocument/2006/relationships" id="257" r:id="R8a191ef389e64b36"/>
    <p:sldId xmlns:r="http://schemas.openxmlformats.org/officeDocument/2006/relationships" id="258" r:id="R753462f32e6e4428"/>
    <p:sldId xmlns:r="http://schemas.openxmlformats.org/officeDocument/2006/relationships" id="259" r:id="R773f8fded5314153"/>
    <p:sldId xmlns:r="http://schemas.openxmlformats.org/officeDocument/2006/relationships" id="260" r:id="R3fb6a4f758a245cf"/>
    <p:sldId xmlns:r="http://schemas.openxmlformats.org/officeDocument/2006/relationships" id="261" r:id="R06ee50e0c2d14a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9ed142c4354ada" /><Relationship Type="http://schemas.openxmlformats.org/officeDocument/2006/relationships/slide" Target="/ppt/slides/slide1.xml" Id="Rd165c79e217b40de" /><Relationship Type="http://schemas.openxmlformats.org/officeDocument/2006/relationships/slide" Target="/ppt/slides/slide2.xml" Id="R8a191ef389e64b36" /><Relationship Type="http://schemas.openxmlformats.org/officeDocument/2006/relationships/slide" Target="/ppt/slides/slide3.xml" Id="R753462f32e6e4428" /><Relationship Type="http://schemas.openxmlformats.org/officeDocument/2006/relationships/slide" Target="/ppt/slides/slide4.xml" Id="R773f8fded5314153" /><Relationship Type="http://schemas.openxmlformats.org/officeDocument/2006/relationships/slide" Target="/ppt/slides/slide5.xml" Id="R3fb6a4f758a245cf" /><Relationship Type="http://schemas.openxmlformats.org/officeDocument/2006/relationships/slide" Target="/ppt/slides/slide6.xml" Id="R06ee50e0c2d14a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625f1be8984e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1f0821c014da3" /><Relationship Type="http://schemas.openxmlformats.org/officeDocument/2006/relationships/theme" Target="/ppt/slideMasters/theme/theme1.xml" Id="R587ba615d7934e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51f0821c014d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3c598e0a847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7ceb0fb184f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65becb86145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fe132b8c54c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5edab49e542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c838dc1d448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1740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989 195 050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